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1.bin" ContentType="audio/unknown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705" r:id="rId2"/>
    <p:sldMasterId id="2147483703" r:id="rId3"/>
    <p:sldMasterId id="2147483701" r:id="rId4"/>
    <p:sldMasterId id="2147483698" r:id="rId5"/>
    <p:sldMasterId id="2147483696" r:id="rId6"/>
    <p:sldMasterId id="2147483654" r:id="rId7"/>
    <p:sldMasterId id="2147483650" r:id="rId8"/>
    <p:sldMasterId id="2147484069" r:id="rId9"/>
    <p:sldMasterId id="2147484196" r:id="rId10"/>
    <p:sldMasterId id="2147484208" r:id="rId11"/>
    <p:sldMasterId id="2147484232" r:id="rId12"/>
    <p:sldMasterId id="2147484244" r:id="rId13"/>
    <p:sldMasterId id="2147484578" r:id="rId14"/>
    <p:sldMasterId id="2147484590" r:id="rId15"/>
  </p:sldMasterIdLst>
  <p:notesMasterIdLst>
    <p:notesMasterId r:id="rId61"/>
  </p:notesMasterIdLst>
  <p:sldIdLst>
    <p:sldId id="394" r:id="rId16"/>
    <p:sldId id="335" r:id="rId17"/>
    <p:sldId id="404" r:id="rId18"/>
    <p:sldId id="395" r:id="rId19"/>
    <p:sldId id="340" r:id="rId20"/>
    <p:sldId id="343" r:id="rId21"/>
    <p:sldId id="337" r:id="rId22"/>
    <p:sldId id="338" r:id="rId23"/>
    <p:sldId id="339" r:id="rId24"/>
    <p:sldId id="405" r:id="rId25"/>
    <p:sldId id="355" r:id="rId26"/>
    <p:sldId id="381" r:id="rId27"/>
    <p:sldId id="382" r:id="rId28"/>
    <p:sldId id="367" r:id="rId29"/>
    <p:sldId id="356" r:id="rId30"/>
    <p:sldId id="396" r:id="rId31"/>
    <p:sldId id="368" r:id="rId32"/>
    <p:sldId id="369" r:id="rId33"/>
    <p:sldId id="371" r:id="rId34"/>
    <p:sldId id="373" r:id="rId35"/>
    <p:sldId id="374" r:id="rId36"/>
    <p:sldId id="375" r:id="rId37"/>
    <p:sldId id="390" r:id="rId38"/>
    <p:sldId id="386" r:id="rId39"/>
    <p:sldId id="384" r:id="rId40"/>
    <p:sldId id="387" r:id="rId41"/>
    <p:sldId id="391" r:id="rId42"/>
    <p:sldId id="388" r:id="rId43"/>
    <p:sldId id="389" r:id="rId44"/>
    <p:sldId id="385" r:id="rId45"/>
    <p:sldId id="392" r:id="rId46"/>
    <p:sldId id="393" r:id="rId47"/>
    <p:sldId id="377" r:id="rId48"/>
    <p:sldId id="398" r:id="rId49"/>
    <p:sldId id="397" r:id="rId50"/>
    <p:sldId id="399" r:id="rId51"/>
    <p:sldId id="376" r:id="rId52"/>
    <p:sldId id="400" r:id="rId53"/>
    <p:sldId id="370" r:id="rId54"/>
    <p:sldId id="372" r:id="rId55"/>
    <p:sldId id="366" r:id="rId56"/>
    <p:sldId id="402" r:id="rId57"/>
    <p:sldId id="401" r:id="rId58"/>
    <p:sldId id="406" r:id="rId59"/>
    <p:sldId id="407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053"/>
    <a:srgbClr val="FFFFFF"/>
    <a:srgbClr val="000000"/>
    <a:srgbClr val="FF00FF"/>
    <a:srgbClr val="FFF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-103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" Target="slides/slide1.xml"/><Relationship Id="rId17" Type="http://schemas.openxmlformats.org/officeDocument/2006/relationships/slide" Target="slides/slide2.xml"/><Relationship Id="rId18" Type="http://schemas.openxmlformats.org/officeDocument/2006/relationships/slide" Target="slides/slide3.xml"/><Relationship Id="rId19" Type="http://schemas.openxmlformats.org/officeDocument/2006/relationships/slide" Target="slides/slide4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35.xml"/><Relationship Id="rId51" Type="http://schemas.openxmlformats.org/officeDocument/2006/relationships/slide" Target="slides/slide36.xml"/><Relationship Id="rId52" Type="http://schemas.openxmlformats.org/officeDocument/2006/relationships/slide" Target="slides/slide37.xml"/><Relationship Id="rId53" Type="http://schemas.openxmlformats.org/officeDocument/2006/relationships/slide" Target="slides/slide38.xml"/><Relationship Id="rId54" Type="http://schemas.openxmlformats.org/officeDocument/2006/relationships/slide" Target="slides/slide39.xml"/><Relationship Id="rId55" Type="http://schemas.openxmlformats.org/officeDocument/2006/relationships/slide" Target="slides/slide40.xml"/><Relationship Id="rId56" Type="http://schemas.openxmlformats.org/officeDocument/2006/relationships/slide" Target="slides/slide41.xml"/><Relationship Id="rId57" Type="http://schemas.openxmlformats.org/officeDocument/2006/relationships/slide" Target="slides/slide42.xml"/><Relationship Id="rId58" Type="http://schemas.openxmlformats.org/officeDocument/2006/relationships/slide" Target="slides/slide43.xml"/><Relationship Id="rId59" Type="http://schemas.openxmlformats.org/officeDocument/2006/relationships/slide" Target="slides/slide44.xml"/><Relationship Id="rId40" Type="http://schemas.openxmlformats.org/officeDocument/2006/relationships/slide" Target="slides/slide25.xml"/><Relationship Id="rId41" Type="http://schemas.openxmlformats.org/officeDocument/2006/relationships/slide" Target="slides/slide26.xml"/><Relationship Id="rId42" Type="http://schemas.openxmlformats.org/officeDocument/2006/relationships/slide" Target="slides/slide27.xml"/><Relationship Id="rId43" Type="http://schemas.openxmlformats.org/officeDocument/2006/relationships/slide" Target="slides/slide28.xml"/><Relationship Id="rId44" Type="http://schemas.openxmlformats.org/officeDocument/2006/relationships/slide" Target="slides/slide29.xml"/><Relationship Id="rId45" Type="http://schemas.openxmlformats.org/officeDocument/2006/relationships/slide" Target="slides/slide30.xml"/><Relationship Id="rId46" Type="http://schemas.openxmlformats.org/officeDocument/2006/relationships/slide" Target="slides/slide31.xml"/><Relationship Id="rId47" Type="http://schemas.openxmlformats.org/officeDocument/2006/relationships/slide" Target="slides/slide32.xml"/><Relationship Id="rId48" Type="http://schemas.openxmlformats.org/officeDocument/2006/relationships/slide" Target="slides/slide33.xml"/><Relationship Id="rId49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5.xml"/><Relationship Id="rId31" Type="http://schemas.openxmlformats.org/officeDocument/2006/relationships/slide" Target="slides/slide16.xml"/><Relationship Id="rId32" Type="http://schemas.openxmlformats.org/officeDocument/2006/relationships/slide" Target="slides/slide17.xml"/><Relationship Id="rId33" Type="http://schemas.openxmlformats.org/officeDocument/2006/relationships/slide" Target="slides/slide18.xml"/><Relationship Id="rId34" Type="http://schemas.openxmlformats.org/officeDocument/2006/relationships/slide" Target="slides/slide19.xml"/><Relationship Id="rId35" Type="http://schemas.openxmlformats.org/officeDocument/2006/relationships/slide" Target="slides/slide20.xml"/><Relationship Id="rId36" Type="http://schemas.openxmlformats.org/officeDocument/2006/relationships/slide" Target="slides/slide21.xml"/><Relationship Id="rId37" Type="http://schemas.openxmlformats.org/officeDocument/2006/relationships/slide" Target="slides/slide22.xml"/><Relationship Id="rId38" Type="http://schemas.openxmlformats.org/officeDocument/2006/relationships/slide" Target="slides/slide23.xml"/><Relationship Id="rId39" Type="http://schemas.openxmlformats.org/officeDocument/2006/relationships/slide" Target="slides/slide24.xml"/><Relationship Id="rId20" Type="http://schemas.openxmlformats.org/officeDocument/2006/relationships/slide" Target="slides/slide5.xml"/><Relationship Id="rId21" Type="http://schemas.openxmlformats.org/officeDocument/2006/relationships/slide" Target="slides/slide6.xml"/><Relationship Id="rId22" Type="http://schemas.openxmlformats.org/officeDocument/2006/relationships/slide" Target="slides/slide7.xml"/><Relationship Id="rId23" Type="http://schemas.openxmlformats.org/officeDocument/2006/relationships/slide" Target="slides/slide8.xml"/><Relationship Id="rId24" Type="http://schemas.openxmlformats.org/officeDocument/2006/relationships/slide" Target="slides/slide9.xml"/><Relationship Id="rId25" Type="http://schemas.openxmlformats.org/officeDocument/2006/relationships/slide" Target="slides/slide10.xml"/><Relationship Id="rId26" Type="http://schemas.openxmlformats.org/officeDocument/2006/relationships/slide" Target="slides/slide11.xml"/><Relationship Id="rId27" Type="http://schemas.openxmlformats.org/officeDocument/2006/relationships/slide" Target="slides/slide12.xml"/><Relationship Id="rId28" Type="http://schemas.openxmlformats.org/officeDocument/2006/relationships/slide" Target="slides/slide13.xml"/><Relationship Id="rId29" Type="http://schemas.openxmlformats.org/officeDocument/2006/relationships/slide" Target="slides/slide14.xml"/><Relationship Id="rId60" Type="http://schemas.openxmlformats.org/officeDocument/2006/relationships/slide" Target="slides/slide45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E71D745-FE12-5845-94A6-24A77BD6DC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235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ADD770-A510-924E-A68A-4A26E8FDAD87}" type="slidenum">
              <a:rPr lang="en-US" sz="1200" b="1">
                <a:solidFill>
                  <a:srgbClr val="000000"/>
                </a:solidFill>
              </a:rPr>
              <a:pPr eaLnBrk="1" hangingPunct="1"/>
              <a:t>3</a:t>
            </a:fld>
            <a:endParaRPr lang="en-US" sz="1200" b="1">
              <a:solidFill>
                <a:srgbClr val="000000"/>
              </a:solidFill>
            </a:endParaRPr>
          </a:p>
        </p:txBody>
      </p:sp>
      <p:sp>
        <p:nvSpPr>
          <p:cNvPr id="1648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BC03ECB-C966-3044-9E17-4849253C5573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9251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25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7B3097-6429-554A-AC10-E0DDFDD7E247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94562" name="Rectangle 2"/>
          <p:cNvSpPr>
            <a:spLocks noChangeArrowheads="1"/>
          </p:cNvSpPr>
          <p:nvPr>
            <p:ph type="sldImg"/>
          </p:nvPr>
        </p:nvSpPr>
        <p:spPr>
          <a:xfrm>
            <a:off x="1103313" y="674688"/>
            <a:ext cx="4603750" cy="3452812"/>
          </a:xfrm>
          <a:solidFill>
            <a:srgbClr val="FFFFFF"/>
          </a:solidFill>
          <a:ln/>
        </p:spPr>
      </p:sp>
      <p:sp>
        <p:nvSpPr>
          <p:cNvPr id="194563" name="Rectangle 3"/>
          <p:cNvSpPr>
            <a:spLocks noChangeArrowheads="1"/>
          </p:cNvSpPr>
          <p:nvPr>
            <p:ph type="body" idx="1"/>
          </p:nvPr>
        </p:nvSpPr>
        <p:spPr>
          <a:xfrm>
            <a:off x="898525" y="4352925"/>
            <a:ext cx="5011738" cy="41275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40" tIns="44970" rIns="89940" bIns="44970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FBD965E-C103-5647-A2E9-CAB625671489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E94C011-9BB8-3045-AB19-3A87A33A0B9E}" type="slidenum">
              <a:rPr lang="en-US" sz="1200"/>
              <a:pPr algn="r"/>
              <a:t>23</a:t>
            </a:fld>
            <a:endParaRPr lang="en-US" sz="1200"/>
          </a:p>
        </p:txBody>
      </p:sp>
      <p:sp>
        <p:nvSpPr>
          <p:cNvPr id="19661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E0F8A9-821D-B447-BF7E-DEEB507FE463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F46CE00C-C329-EB46-A0F9-2073BD7EF342}" type="slidenum">
              <a:rPr lang="en-US" sz="1200"/>
              <a:pPr algn="r"/>
              <a:t>24</a:t>
            </a:fld>
            <a:endParaRPr lang="en-US" sz="1200"/>
          </a:p>
        </p:txBody>
      </p:sp>
      <p:sp>
        <p:nvSpPr>
          <p:cNvPr id="19865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B48F7C-1EB6-E94F-B71A-103156BC9E38}" type="slidenum">
              <a:rPr lang="en-US" sz="1200"/>
              <a:pPr/>
              <a:t>25</a:t>
            </a:fld>
            <a:endParaRPr lang="en-US" sz="1200"/>
          </a:p>
        </p:txBody>
      </p:sp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9E234BB-21E1-844F-BC24-686064FA1DB2}" type="slidenum">
              <a:rPr lang="en-US" sz="1200"/>
              <a:pPr algn="r"/>
              <a:t>25</a:t>
            </a:fld>
            <a:endParaRPr lang="en-US" sz="1200"/>
          </a:p>
        </p:txBody>
      </p:sp>
      <p:sp>
        <p:nvSpPr>
          <p:cNvPr id="2007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62A932-C48F-4645-B763-E786F409A0CC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E93857E5-17DB-344F-80AA-D93028EF1649}" type="slidenum">
              <a:rPr lang="en-US" sz="1200"/>
              <a:pPr algn="r"/>
              <a:t>26</a:t>
            </a:fld>
            <a:endParaRPr lang="en-US" sz="1200"/>
          </a:p>
        </p:txBody>
      </p:sp>
      <p:sp>
        <p:nvSpPr>
          <p:cNvPr id="202755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E9592D-50C1-4643-B547-E8DAEACF245C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2048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CE610AFE-9B95-F649-858B-2F176A166F62}" type="slidenum">
              <a:rPr lang="en-US" sz="1200"/>
              <a:pPr algn="r"/>
              <a:t>27</a:t>
            </a:fld>
            <a:endParaRPr lang="en-US" sz="1200"/>
          </a:p>
        </p:txBody>
      </p:sp>
      <p:sp>
        <p:nvSpPr>
          <p:cNvPr id="2048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http://corinth.sas.upenn.edu/schola.html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6154F6-109C-F048-9BEF-767BD60AF113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BD2E50D3-0C3B-C14B-A7D8-DE5CFAC9E134}" type="slidenum">
              <a:rPr lang="en-US" sz="1200"/>
              <a:pPr algn="r"/>
              <a:t>28</a:t>
            </a:fld>
            <a:endParaRPr lang="en-US" sz="1200"/>
          </a:p>
        </p:txBody>
      </p:sp>
      <p:sp>
        <p:nvSpPr>
          <p:cNvPr id="206851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367901B-9B0F-FB46-8EB2-D04F167EA5DA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622CFC9-A7D8-4249-80C8-B20F6F65177D}" type="slidenum">
              <a:rPr lang="en-US" sz="1200"/>
              <a:pPr algn="r"/>
              <a:t>29</a:t>
            </a:fld>
            <a:endParaRPr lang="en-US" sz="1200"/>
          </a:p>
        </p:txBody>
      </p:sp>
      <p:sp>
        <p:nvSpPr>
          <p:cNvPr id="20889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764D5FD-6E28-C742-904F-EC649C2F90E9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73173902-8FD8-8340-8C7F-28FDE31FA977}" type="slidenum">
              <a:rPr lang="en-US" sz="1200"/>
              <a:pPr algn="r"/>
              <a:t>30</a:t>
            </a:fld>
            <a:endParaRPr lang="en-US" sz="1200"/>
          </a:p>
        </p:txBody>
      </p:sp>
      <p:sp>
        <p:nvSpPr>
          <p:cNvPr id="21094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094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07B263-6E8E-CC40-822D-4DF99797F6A0}" type="slidenum">
              <a:rPr lang="en-US" sz="1200">
                <a:solidFill>
                  <a:srgbClr val="000000"/>
                </a:solidFill>
              </a:rPr>
              <a:pPr/>
              <a:t>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69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13C07B-CA8D-934F-8680-3FC17B28E219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21299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C9CC36B-83AE-8F4A-9BCD-0C4A82871EF8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21504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E286382-DB9F-734F-96E9-5769DEDBFE0D}" type="slidenum">
              <a:rPr lang="en-US" sz="1200">
                <a:solidFill>
                  <a:srgbClr val="000000"/>
                </a:solidFill>
              </a:rPr>
              <a:pPr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18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811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B35AB4-D867-E548-AD94-C1914D0BE53E}" type="slidenum">
              <a:rPr lang="en-US" sz="1200">
                <a:solidFill>
                  <a:srgbClr val="000000"/>
                </a:solidFill>
              </a:rPr>
              <a:pPr/>
              <a:t>36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11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11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AA2B0DC-EC51-F545-9866-0F4EE77EE33C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223234" name="Rectangle 2"/>
          <p:cNvSpPr>
            <a:spLocks noChangeArrowheads="1"/>
          </p:cNvSpPr>
          <p:nvPr>
            <p:ph type="sldImg"/>
          </p:nvPr>
        </p:nvSpPr>
        <p:spPr>
          <a:xfrm>
            <a:off x="1103313" y="676275"/>
            <a:ext cx="4603750" cy="3452813"/>
          </a:xfrm>
          <a:solidFill>
            <a:srgbClr val="FFFFFF"/>
          </a:solidFill>
          <a:ln/>
        </p:spPr>
      </p:sp>
      <p:sp>
        <p:nvSpPr>
          <p:cNvPr id="223235" name="Rectangle 3"/>
          <p:cNvSpPr>
            <a:spLocks noChangeArrowheads="1"/>
          </p:cNvSpPr>
          <p:nvPr>
            <p:ph type="body" idx="1"/>
          </p:nvPr>
        </p:nvSpPr>
        <p:spPr>
          <a:xfrm>
            <a:off x="898525" y="4354513"/>
            <a:ext cx="5011738" cy="41275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950" tIns="44975" rIns="89950" bIns="44975"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59CB32-E62B-ED44-9BE9-A673B8D88D63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22835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5" name="Rectangle 3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CFF71EB-FC6C-C140-AE74-D2478F4EEEB9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2304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021B887C-DA62-174E-AD27-F9FFACE3E60C}" type="slidenum">
              <a:rPr lang="en-US" sz="1200"/>
              <a:pPr algn="r"/>
              <a:t>42</a:t>
            </a:fld>
            <a:endParaRPr lang="en-US" sz="1200"/>
          </a:p>
        </p:txBody>
      </p:sp>
      <p:sp>
        <p:nvSpPr>
          <p:cNvPr id="230403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FFD2BC9-CC91-864E-AB74-8F4CC6E558EA}" type="slidenum">
              <a:rPr lang="en-US" sz="1200">
                <a:solidFill>
                  <a:srgbClr val="000000"/>
                </a:solidFill>
              </a:rPr>
              <a:pPr/>
              <a:t>44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4611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45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NT Preaching (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np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5A1E0CA-76DF-504C-83BF-536AA5F6FCCB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6998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6F3885A-ECB4-184C-96F4-80FAC8394AD4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72034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20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F172B2-6A21-1F4F-9886-7C831A75E6FB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78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AD79AF86-E05A-2C4F-83BD-D7C04E8AC053}" type="slidenum">
              <a:rPr lang="en-US" sz="1200"/>
              <a:pPr algn="r"/>
              <a:t>12</a:t>
            </a:fld>
            <a:endParaRPr lang="en-US" sz="1200"/>
          </a:p>
        </p:txBody>
      </p:sp>
      <p:sp>
        <p:nvSpPr>
          <p:cNvPr id="178179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80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89CC04A-013D-CA45-B0FB-949FF763D94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8125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125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03A248D-481E-0D42-B783-8054EE1821A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8329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2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535EFA-6A13-244C-9E84-53C105DB7863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8534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B414F7D-1741-A842-96B0-7BA3FF0AFED8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9046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0.jpe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06D2A-EFC3-064D-8DB0-89A368254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4167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51218-130E-4549-86F0-B545F92ED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01361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600200"/>
            <a:ext cx="6858000" cy="1828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886200"/>
            <a:ext cx="6400800" cy="17526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0" indent="0" algn="r">
              <a:buFont typeface="Wingdings" charset="0"/>
              <a:buNone/>
              <a:defRPr sz="28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BEF37-D078-2D4C-8ADA-5F87ACAB0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830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50E42-B24F-6D4C-AC26-A4BD29C5C9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36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5C2BA-7393-A440-9A16-E540976B1B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847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F414-C0A2-AF4A-B135-7514163EB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74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879B2-3C26-FB45-BF05-BB8DB8D10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4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EFA45-D95D-8248-A7F7-640D54A33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9839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BD216-DC59-654C-87F7-6EACCAC7C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2547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0BEDD-C42A-BC40-82A8-D6CCF830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5441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165A4-1011-7044-A06B-4F894212F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7162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2013C-3683-9840-82D4-B6154A96C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93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63011E-A7C9-8147-9347-6415DC606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5623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3A319-BD79-5444-8C38-4FFD203C3B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0351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162" y="-15"/>
              <a:ext cx="5996" cy="4554"/>
              <a:chOff x="-162" y="-15"/>
              <a:chExt cx="5996" cy="4554"/>
            </a:xfrm>
          </p:grpSpPr>
          <p:sp>
            <p:nvSpPr>
              <p:cNvPr id="20" name="Freeform 4"/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5"/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8"/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0"/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1"/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4"/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9"/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21"/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2"/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24"/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26"/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27"/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30"/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33"/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34"/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35"/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36"/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37"/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38"/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39"/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0"/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1"/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42"/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3"/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4"/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45"/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46"/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47"/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48"/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49"/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50"/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51"/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2"/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53"/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54"/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55"/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56"/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Freeform 57"/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Freeform 58"/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Freeform 59"/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60"/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Freeform 61"/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62"/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63"/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64"/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65"/>
              <p:cNvSpPr>
                <a:spLocks/>
              </p:cNvSpPr>
              <p:nvPr userDrawn="1"/>
            </p:nvSpPr>
            <p:spPr bwMode="hidden">
              <a:xfrm rot="3318475">
                <a:off x="4137" y="-4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66"/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67"/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68"/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69"/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Freeform 70"/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1"/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Freeform 72"/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Freeform 73"/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74"/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75"/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76"/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77"/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Freeform 78"/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Freeform 79"/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0"/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Freeform 81"/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Freeform 82"/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3"/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Freeform 84"/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5"/>
            <p:cNvGrpSpPr>
              <a:grpSpLocks/>
            </p:cNvGrpSpPr>
            <p:nvPr userDrawn="1"/>
          </p:nvGrpSpPr>
          <p:grpSpPr bwMode="auto">
            <a:xfrm>
              <a:off x="76" y="1909"/>
              <a:ext cx="5577" cy="1251"/>
              <a:chOff x="76" y="1909"/>
              <a:chExt cx="5577" cy="1251"/>
            </a:xfrm>
          </p:grpSpPr>
          <p:sp>
            <p:nvSpPr>
              <p:cNvPr id="7" name="Freeform 86"/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>
                  <a:gd name="T0" fmla="*/ 29 w 866"/>
                  <a:gd name="T1" fmla="*/ 302 h 795"/>
                  <a:gd name="T2" fmla="*/ 477 w 866"/>
                  <a:gd name="T3" fmla="*/ 1211 h 795"/>
                  <a:gd name="T4" fmla="*/ 639 w 866"/>
                  <a:gd name="T5" fmla="*/ 1155 h 795"/>
                  <a:gd name="T6" fmla="*/ 1088 w 866"/>
                  <a:gd name="T7" fmla="*/ 419 h 795"/>
                  <a:gd name="T8" fmla="*/ 1203 w 866"/>
                  <a:gd name="T9" fmla="*/ 232 h 795"/>
                  <a:gd name="T10" fmla="*/ 306 w 866"/>
                  <a:gd name="T11" fmla="*/ 0 h 795"/>
                  <a:gd name="T12" fmla="*/ 29 w 866"/>
                  <a:gd name="T13" fmla="*/ 302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87"/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8"/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9" name="Rectangle 89"/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333333"/>
                    </a:solidFill>
                  </a:endParaRPr>
                </a:p>
              </p:txBody>
            </p:sp>
          </p:grpSp>
          <p:grpSp>
            <p:nvGrpSpPr>
              <p:cNvPr id="9" name="Group 90"/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91"/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7" name="Rectangle 92"/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333333"/>
                    </a:solidFill>
                  </a:endParaRPr>
                </a:p>
              </p:txBody>
            </p:sp>
          </p:grpSp>
          <p:grpSp>
            <p:nvGrpSpPr>
              <p:cNvPr id="10" name="Group 93"/>
              <p:cNvGrpSpPr>
                <a:grpSpLocks/>
              </p:cNvGrpSpPr>
              <p:nvPr/>
            </p:nvGrpSpPr>
            <p:grpSpPr bwMode="auto">
              <a:xfrm rot="-3629538">
                <a:off x="242" y="1946"/>
                <a:ext cx="1025" cy="952"/>
                <a:chOff x="1016" y="940"/>
                <a:chExt cx="2844" cy="2644"/>
              </a:xfrm>
            </p:grpSpPr>
            <p:sp>
              <p:nvSpPr>
                <p:cNvPr id="11" name="Freeform 94"/>
                <p:cNvSpPr>
                  <a:spLocks/>
                </p:cNvSpPr>
                <p:nvPr/>
              </p:nvSpPr>
              <p:spPr bwMode="auto">
                <a:xfrm>
                  <a:off x="1019" y="969"/>
                  <a:ext cx="2844" cy="2613"/>
                </a:xfrm>
                <a:custGeom>
                  <a:avLst/>
                  <a:gdLst>
                    <a:gd name="T0" fmla="*/ 184 w 866"/>
                    <a:gd name="T1" fmla="*/ 1946 h 795"/>
                    <a:gd name="T2" fmla="*/ 3064 w 866"/>
                    <a:gd name="T3" fmla="*/ 7777 h 795"/>
                    <a:gd name="T4" fmla="*/ 4099 w 866"/>
                    <a:gd name="T5" fmla="*/ 7422 h 795"/>
                    <a:gd name="T6" fmla="*/ 6979 w 866"/>
                    <a:gd name="T7" fmla="*/ 2689 h 795"/>
                    <a:gd name="T8" fmla="*/ 7721 w 866"/>
                    <a:gd name="T9" fmla="*/ 1492 h 795"/>
                    <a:gd name="T10" fmla="*/ 1964 w 866"/>
                    <a:gd name="T11" fmla="*/ 0 h 795"/>
                    <a:gd name="T12" fmla="*/ 184 w 866"/>
                    <a:gd name="T13" fmla="*/ 1946 h 7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Freeform 95"/>
                <p:cNvSpPr>
                  <a:spLocks/>
                </p:cNvSpPr>
                <p:nvPr/>
              </p:nvSpPr>
              <p:spPr bwMode="auto">
                <a:xfrm>
                  <a:off x="1078" y="978"/>
                  <a:ext cx="641" cy="1919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3" name="Freeform 96"/>
                <p:cNvSpPr>
                  <a:spLocks/>
                </p:cNvSpPr>
                <p:nvPr/>
              </p:nvSpPr>
              <p:spPr bwMode="auto">
                <a:xfrm>
                  <a:off x="1203" y="935"/>
                  <a:ext cx="2411" cy="628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4" name="Freeform 97"/>
                <p:cNvSpPr>
                  <a:spLocks/>
                </p:cNvSpPr>
                <p:nvPr/>
              </p:nvSpPr>
              <p:spPr bwMode="auto">
                <a:xfrm>
                  <a:off x="1843" y="1636"/>
                  <a:ext cx="1548" cy="1503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5" name="Freeform 98"/>
                <p:cNvSpPr>
                  <a:spLocks/>
                </p:cNvSpPr>
                <p:nvPr/>
              </p:nvSpPr>
              <p:spPr bwMode="auto">
                <a:xfrm>
                  <a:off x="1631" y="1453"/>
                  <a:ext cx="921" cy="911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333333"/>
                    </a:solidFill>
                  </a:endParaRPr>
                </a:p>
              </p:txBody>
            </p:sp>
          </p:grpSp>
        </p:grpSp>
      </p:grpSp>
      <p:sp>
        <p:nvSpPr>
          <p:cNvPr id="291939" name="Rectangle 99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1940" name="Rectangle 10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1" name="Rectangle 10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" name="Rectangle 10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" name="Rectangle 10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A5A6C-43AE-9143-B19D-D2286965BD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110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3ED6D-A1F9-B143-B1F3-4736DCB22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073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040F7-5D93-0647-94E0-BB70953D1C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830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360B6-A18F-3F44-9455-808E3DB27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214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A81E0-8ACF-DC4D-8056-D2D372177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3662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FAB4E-52AD-3C41-ADDE-BA0B325E6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617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0E057-E5DE-7444-A14D-A9011DA9D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4661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FFCAD-19DB-3C49-A22D-65914F22C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267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8C7D3-FDAF-EE40-87FB-22EF78BFE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43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2895600" y="0"/>
            <a:ext cx="33528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latin typeface="Times New Roman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133600" y="473075"/>
            <a:ext cx="4878388" cy="3490913"/>
            <a:chOff x="1344" y="298"/>
            <a:chExt cx="3073" cy="2199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1344" y="1035"/>
              <a:ext cx="1019" cy="907"/>
            </a:xfrm>
            <a:custGeom>
              <a:avLst/>
              <a:gdLst>
                <a:gd name="T0" fmla="*/ 0 w 1019"/>
                <a:gd name="T1" fmla="*/ 566 h 907"/>
                <a:gd name="T2" fmla="*/ 0 w 1019"/>
                <a:gd name="T3" fmla="*/ 906 h 907"/>
                <a:gd name="T4" fmla="*/ 1014 w 1019"/>
                <a:gd name="T5" fmla="*/ 283 h 907"/>
                <a:gd name="T6" fmla="*/ 1018 w 1019"/>
                <a:gd name="T7" fmla="*/ 307 h 907"/>
                <a:gd name="T8" fmla="*/ 869 w 1019"/>
                <a:gd name="T9" fmla="*/ 0 h 907"/>
                <a:gd name="T10" fmla="*/ 0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0" y="566"/>
                  </a:moveTo>
                  <a:lnTo>
                    <a:pt x="0" y="906"/>
                  </a:lnTo>
                  <a:lnTo>
                    <a:pt x="1014" y="283"/>
                  </a:lnTo>
                  <a:lnTo>
                    <a:pt x="1018" y="307"/>
                  </a:lnTo>
                  <a:lnTo>
                    <a:pt x="869" y="0"/>
                  </a:lnTo>
                  <a:lnTo>
                    <a:pt x="0" y="566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398" y="1035"/>
              <a:ext cx="1019" cy="907"/>
            </a:xfrm>
            <a:custGeom>
              <a:avLst/>
              <a:gdLst>
                <a:gd name="T0" fmla="*/ 1018 w 1019"/>
                <a:gd name="T1" fmla="*/ 566 h 907"/>
                <a:gd name="T2" fmla="*/ 1018 w 1019"/>
                <a:gd name="T3" fmla="*/ 906 h 907"/>
                <a:gd name="T4" fmla="*/ 3 w 1019"/>
                <a:gd name="T5" fmla="*/ 283 h 907"/>
                <a:gd name="T6" fmla="*/ 0 w 1019"/>
                <a:gd name="T7" fmla="*/ 307 h 907"/>
                <a:gd name="T8" fmla="*/ 148 w 1019"/>
                <a:gd name="T9" fmla="*/ 0 h 907"/>
                <a:gd name="T10" fmla="*/ 1018 w 1019"/>
                <a:gd name="T11" fmla="*/ 566 h 9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19" h="907">
                  <a:moveTo>
                    <a:pt x="1018" y="566"/>
                  </a:moveTo>
                  <a:lnTo>
                    <a:pt x="1018" y="906"/>
                  </a:lnTo>
                  <a:lnTo>
                    <a:pt x="3" y="283"/>
                  </a:lnTo>
                  <a:lnTo>
                    <a:pt x="0" y="307"/>
                  </a:lnTo>
                  <a:lnTo>
                    <a:pt x="148" y="0"/>
                  </a:lnTo>
                  <a:lnTo>
                    <a:pt x="1018" y="566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1571" y="298"/>
              <a:ext cx="2632" cy="2199"/>
              <a:chOff x="1571" y="298"/>
              <a:chExt cx="2632" cy="2199"/>
            </a:xfrm>
          </p:grpSpPr>
          <p:sp>
            <p:nvSpPr>
              <p:cNvPr id="10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71" y="298"/>
                <a:ext cx="2631" cy="2198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571" y="298"/>
                <a:ext cx="1316" cy="2199"/>
              </a:xfrm>
              <a:custGeom>
                <a:avLst/>
                <a:gdLst>
                  <a:gd name="T0" fmla="*/ 1315 w 1316"/>
                  <a:gd name="T1" fmla="*/ 2198 h 2199"/>
                  <a:gd name="T2" fmla="*/ 1315 w 1316"/>
                  <a:gd name="T3" fmla="*/ 1815 h 2199"/>
                  <a:gd name="T4" fmla="*/ 409 w 1316"/>
                  <a:gd name="T5" fmla="*/ 214 h 2199"/>
                  <a:gd name="T6" fmla="*/ 0 w 1316"/>
                  <a:gd name="T7" fmla="*/ 0 h 2199"/>
                  <a:gd name="T8" fmla="*/ 1315 w 1316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6" h="2199">
                    <a:moveTo>
                      <a:pt x="1315" y="2198"/>
                    </a:moveTo>
                    <a:lnTo>
                      <a:pt x="1315" y="1815"/>
                    </a:lnTo>
                    <a:lnTo>
                      <a:pt x="409" y="214"/>
                    </a:lnTo>
                    <a:lnTo>
                      <a:pt x="0" y="0"/>
                    </a:lnTo>
                    <a:lnTo>
                      <a:pt x="1315" y="2198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571" y="298"/>
                <a:ext cx="2632" cy="217"/>
              </a:xfrm>
              <a:custGeom>
                <a:avLst/>
                <a:gdLst>
                  <a:gd name="T0" fmla="*/ 0 w 2632"/>
                  <a:gd name="T1" fmla="*/ 0 h 217"/>
                  <a:gd name="T2" fmla="*/ 409 w 2632"/>
                  <a:gd name="T3" fmla="*/ 216 h 217"/>
                  <a:gd name="T4" fmla="*/ 2279 w 2632"/>
                  <a:gd name="T5" fmla="*/ 216 h 217"/>
                  <a:gd name="T6" fmla="*/ 2631 w 2632"/>
                  <a:gd name="T7" fmla="*/ 0 h 217"/>
                  <a:gd name="T8" fmla="*/ 0 w 2632"/>
                  <a:gd name="T9" fmla="*/ 0 h 2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32" h="217">
                    <a:moveTo>
                      <a:pt x="0" y="0"/>
                    </a:moveTo>
                    <a:lnTo>
                      <a:pt x="409" y="216"/>
                    </a:lnTo>
                    <a:lnTo>
                      <a:pt x="2279" y="216"/>
                    </a:lnTo>
                    <a:lnTo>
                      <a:pt x="2631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2886" y="298"/>
                <a:ext cx="1317" cy="2199"/>
              </a:xfrm>
              <a:custGeom>
                <a:avLst/>
                <a:gdLst>
                  <a:gd name="T0" fmla="*/ 0 w 1317"/>
                  <a:gd name="T1" fmla="*/ 2198 h 2199"/>
                  <a:gd name="T2" fmla="*/ 0 w 1317"/>
                  <a:gd name="T3" fmla="*/ 1815 h 2199"/>
                  <a:gd name="T4" fmla="*/ 906 w 1317"/>
                  <a:gd name="T5" fmla="*/ 214 h 2199"/>
                  <a:gd name="T6" fmla="*/ 1316 w 1317"/>
                  <a:gd name="T7" fmla="*/ 0 h 2199"/>
                  <a:gd name="T8" fmla="*/ 0 w 1317"/>
                  <a:gd name="T9" fmla="*/ 2198 h 2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17" h="2199">
                    <a:moveTo>
                      <a:pt x="0" y="2198"/>
                    </a:moveTo>
                    <a:lnTo>
                      <a:pt x="0" y="1815"/>
                    </a:lnTo>
                    <a:lnTo>
                      <a:pt x="906" y="214"/>
                    </a:lnTo>
                    <a:lnTo>
                      <a:pt x="1316" y="0"/>
                    </a:lnTo>
                    <a:lnTo>
                      <a:pt x="0" y="2198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1344" y="1631"/>
              <a:ext cx="3069" cy="31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71756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8862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1757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5410200"/>
            <a:ext cx="6400800" cy="1295400"/>
          </a:xfrm>
        </p:spPr>
        <p:txBody>
          <a:bodyPr/>
          <a:lstStyle>
            <a:lvl1pPr marL="0" indent="0" algn="ctr">
              <a:buFont typeface="Wingdings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6408F-83CB-B348-9ABA-EC9DC09E9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3206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C8C03-8566-1E4E-BB70-1742965BC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88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78375-2C1E-0241-8DE8-EDB65CB34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592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041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96108-441E-8542-A885-6BDA22897F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7244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E2E61-7F64-0342-9387-A0A4836A53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68875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5FEE1-FFBD-024E-B6FC-436AF3761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8884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06B9F-DAE3-5141-9F9E-04D726F57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5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D9936-18B6-6748-B554-529181194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700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448F4-58D7-3946-8117-8CFCC3DE20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6732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D625-94AF-6446-8B62-E3243BA32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5014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A7EE-1BAC-084B-B064-D88B013D2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7C9D5-066C-014C-9A2F-5EFA11293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5281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CE000-A097-404B-BAA5-CC4F5B44E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1286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C54B0-3C9E-0B4A-9351-8C55A76E7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4451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7CFE1-2EF7-774B-B86C-521798564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0831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162" y="-15"/>
              <a:ext cx="5996" cy="4554"/>
              <a:chOff x="-162" y="-15"/>
              <a:chExt cx="5996" cy="4554"/>
            </a:xfrm>
          </p:grpSpPr>
          <p:sp>
            <p:nvSpPr>
              <p:cNvPr id="20" name="Freeform 4"/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5"/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8"/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0"/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1"/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4"/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>
                  <a:gd name="T0" fmla="*/ 603 w 987"/>
                  <a:gd name="T1" fmla="*/ 105 h 743"/>
                  <a:gd name="T2" fmla="*/ 778 w 987"/>
                  <a:gd name="T3" fmla="*/ 544 h 743"/>
                  <a:gd name="T4" fmla="*/ 688 w 987"/>
                  <a:gd name="T5" fmla="*/ 606 h 743"/>
                  <a:gd name="T6" fmla="*/ 164 w 987"/>
                  <a:gd name="T7" fmla="*/ 256 h 743"/>
                  <a:gd name="T8" fmla="*/ 132 w 987"/>
                  <a:gd name="T9" fmla="*/ 164 h 743"/>
                  <a:gd name="T10" fmla="*/ 391 w 987"/>
                  <a:gd name="T11" fmla="*/ 33 h 743"/>
                  <a:gd name="T12" fmla="*/ 603 w 987"/>
                  <a:gd name="T13" fmla="*/ 105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9"/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21"/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2"/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24"/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26"/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27"/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>
                  <a:gd name="T0" fmla="*/ 603 w 987"/>
                  <a:gd name="T1" fmla="*/ 105 h 743"/>
                  <a:gd name="T2" fmla="*/ 778 w 987"/>
                  <a:gd name="T3" fmla="*/ 544 h 743"/>
                  <a:gd name="T4" fmla="*/ 688 w 987"/>
                  <a:gd name="T5" fmla="*/ 606 h 743"/>
                  <a:gd name="T6" fmla="*/ 164 w 987"/>
                  <a:gd name="T7" fmla="*/ 256 h 743"/>
                  <a:gd name="T8" fmla="*/ 132 w 987"/>
                  <a:gd name="T9" fmla="*/ 164 h 743"/>
                  <a:gd name="T10" fmla="*/ 391 w 987"/>
                  <a:gd name="T11" fmla="*/ 33 h 743"/>
                  <a:gd name="T12" fmla="*/ 603 w 987"/>
                  <a:gd name="T13" fmla="*/ 105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30"/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33"/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34"/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35"/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36"/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37"/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38"/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39"/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0"/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1"/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42"/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>
                  <a:gd name="T0" fmla="*/ 603 w 987"/>
                  <a:gd name="T1" fmla="*/ 105 h 743"/>
                  <a:gd name="T2" fmla="*/ 778 w 987"/>
                  <a:gd name="T3" fmla="*/ 544 h 743"/>
                  <a:gd name="T4" fmla="*/ 688 w 987"/>
                  <a:gd name="T5" fmla="*/ 606 h 743"/>
                  <a:gd name="T6" fmla="*/ 164 w 987"/>
                  <a:gd name="T7" fmla="*/ 256 h 743"/>
                  <a:gd name="T8" fmla="*/ 132 w 987"/>
                  <a:gd name="T9" fmla="*/ 164 h 743"/>
                  <a:gd name="T10" fmla="*/ 391 w 987"/>
                  <a:gd name="T11" fmla="*/ 33 h 743"/>
                  <a:gd name="T12" fmla="*/ 603 w 987"/>
                  <a:gd name="T13" fmla="*/ 105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3"/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4"/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45"/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46"/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47"/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48"/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49"/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50"/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51"/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2"/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53"/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54"/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55"/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56"/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>
                  <a:gd name="T0" fmla="*/ 603 w 987"/>
                  <a:gd name="T1" fmla="*/ 105 h 743"/>
                  <a:gd name="T2" fmla="*/ 778 w 987"/>
                  <a:gd name="T3" fmla="*/ 544 h 743"/>
                  <a:gd name="T4" fmla="*/ 688 w 987"/>
                  <a:gd name="T5" fmla="*/ 606 h 743"/>
                  <a:gd name="T6" fmla="*/ 164 w 987"/>
                  <a:gd name="T7" fmla="*/ 256 h 743"/>
                  <a:gd name="T8" fmla="*/ 132 w 987"/>
                  <a:gd name="T9" fmla="*/ 164 h 743"/>
                  <a:gd name="T10" fmla="*/ 391 w 987"/>
                  <a:gd name="T11" fmla="*/ 33 h 743"/>
                  <a:gd name="T12" fmla="*/ 603 w 987"/>
                  <a:gd name="T13" fmla="*/ 105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Freeform 57"/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Freeform 58"/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Freeform 59"/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60"/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Freeform 61"/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62"/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63"/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64"/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65"/>
              <p:cNvSpPr>
                <a:spLocks/>
              </p:cNvSpPr>
              <p:nvPr userDrawn="1"/>
            </p:nvSpPr>
            <p:spPr bwMode="hidden">
              <a:xfrm rot="3318475">
                <a:off x="4137" y="-4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66"/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67"/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68"/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69"/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>
                  <a:gd name="T0" fmla="*/ 603 w 987"/>
                  <a:gd name="T1" fmla="*/ 105 h 743"/>
                  <a:gd name="T2" fmla="*/ 778 w 987"/>
                  <a:gd name="T3" fmla="*/ 544 h 743"/>
                  <a:gd name="T4" fmla="*/ 688 w 987"/>
                  <a:gd name="T5" fmla="*/ 606 h 743"/>
                  <a:gd name="T6" fmla="*/ 164 w 987"/>
                  <a:gd name="T7" fmla="*/ 256 h 743"/>
                  <a:gd name="T8" fmla="*/ 132 w 987"/>
                  <a:gd name="T9" fmla="*/ 164 h 743"/>
                  <a:gd name="T10" fmla="*/ 391 w 987"/>
                  <a:gd name="T11" fmla="*/ 33 h 743"/>
                  <a:gd name="T12" fmla="*/ 603 w 987"/>
                  <a:gd name="T13" fmla="*/ 105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Freeform 70"/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1"/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Freeform 72"/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Freeform 73"/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74"/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75"/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76"/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77"/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Freeform 78"/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Freeform 79"/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0"/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Freeform 81"/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>
                  <a:gd name="T0" fmla="*/ 603 w 987"/>
                  <a:gd name="T1" fmla="*/ 105 h 743"/>
                  <a:gd name="T2" fmla="*/ 778 w 987"/>
                  <a:gd name="T3" fmla="*/ 544 h 743"/>
                  <a:gd name="T4" fmla="*/ 688 w 987"/>
                  <a:gd name="T5" fmla="*/ 606 h 743"/>
                  <a:gd name="T6" fmla="*/ 164 w 987"/>
                  <a:gd name="T7" fmla="*/ 256 h 743"/>
                  <a:gd name="T8" fmla="*/ 132 w 987"/>
                  <a:gd name="T9" fmla="*/ 164 h 743"/>
                  <a:gd name="T10" fmla="*/ 391 w 987"/>
                  <a:gd name="T11" fmla="*/ 33 h 743"/>
                  <a:gd name="T12" fmla="*/ 603 w 987"/>
                  <a:gd name="T13" fmla="*/ 105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Freeform 82"/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3"/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Freeform 84"/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5"/>
            <p:cNvGrpSpPr>
              <a:grpSpLocks/>
            </p:cNvGrpSpPr>
            <p:nvPr userDrawn="1"/>
          </p:nvGrpSpPr>
          <p:grpSpPr bwMode="auto">
            <a:xfrm>
              <a:off x="76" y="1909"/>
              <a:ext cx="5577" cy="1251"/>
              <a:chOff x="76" y="1909"/>
              <a:chExt cx="5577" cy="1251"/>
            </a:xfrm>
          </p:grpSpPr>
          <p:sp>
            <p:nvSpPr>
              <p:cNvPr id="7" name="Freeform 86"/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>
                  <a:gd name="T0" fmla="*/ 22 w 866"/>
                  <a:gd name="T1" fmla="*/ 233 h 795"/>
                  <a:gd name="T2" fmla="*/ 368 w 866"/>
                  <a:gd name="T3" fmla="*/ 934 h 795"/>
                  <a:gd name="T4" fmla="*/ 493 w 866"/>
                  <a:gd name="T5" fmla="*/ 891 h 795"/>
                  <a:gd name="T6" fmla="*/ 839 w 866"/>
                  <a:gd name="T7" fmla="*/ 323 h 795"/>
                  <a:gd name="T8" fmla="*/ 928 w 866"/>
                  <a:gd name="T9" fmla="*/ 179 h 795"/>
                  <a:gd name="T10" fmla="*/ 236 w 866"/>
                  <a:gd name="T11" fmla="*/ 0 h 795"/>
                  <a:gd name="T12" fmla="*/ 22 w 866"/>
                  <a:gd name="T13" fmla="*/ 233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87"/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8"/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9" name="Rectangle 89"/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333333"/>
                    </a:solidFill>
                  </a:endParaRPr>
                </a:p>
              </p:txBody>
            </p:sp>
          </p:grpSp>
          <p:grpSp>
            <p:nvGrpSpPr>
              <p:cNvPr id="9" name="Group 90"/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91"/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7" name="Rectangle 92"/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solidFill>
                      <a:srgbClr val="333333"/>
                    </a:solidFill>
                  </a:endParaRPr>
                </a:p>
              </p:txBody>
            </p:sp>
          </p:grpSp>
          <p:grpSp>
            <p:nvGrpSpPr>
              <p:cNvPr id="10" name="Group 93"/>
              <p:cNvGrpSpPr>
                <a:grpSpLocks/>
              </p:cNvGrpSpPr>
              <p:nvPr/>
            </p:nvGrpSpPr>
            <p:grpSpPr bwMode="auto">
              <a:xfrm rot="-3629538">
                <a:off x="242" y="1946"/>
                <a:ext cx="1025" cy="952"/>
                <a:chOff x="1016" y="940"/>
                <a:chExt cx="2844" cy="2644"/>
              </a:xfrm>
            </p:grpSpPr>
            <p:sp>
              <p:nvSpPr>
                <p:cNvPr id="11" name="Freeform 94"/>
                <p:cNvSpPr>
                  <a:spLocks/>
                </p:cNvSpPr>
                <p:nvPr/>
              </p:nvSpPr>
              <p:spPr bwMode="auto">
                <a:xfrm>
                  <a:off x="1019" y="969"/>
                  <a:ext cx="2844" cy="2613"/>
                </a:xfrm>
                <a:custGeom>
                  <a:avLst/>
                  <a:gdLst>
                    <a:gd name="T0" fmla="*/ 56 w 866"/>
                    <a:gd name="T1" fmla="*/ 592 h 795"/>
                    <a:gd name="T2" fmla="*/ 933 w 866"/>
                    <a:gd name="T3" fmla="*/ 2366 h 795"/>
                    <a:gd name="T4" fmla="*/ 1248 w 866"/>
                    <a:gd name="T5" fmla="*/ 2258 h 795"/>
                    <a:gd name="T6" fmla="*/ 2125 w 866"/>
                    <a:gd name="T7" fmla="*/ 818 h 795"/>
                    <a:gd name="T8" fmla="*/ 2351 w 866"/>
                    <a:gd name="T9" fmla="*/ 454 h 795"/>
                    <a:gd name="T10" fmla="*/ 598 w 866"/>
                    <a:gd name="T11" fmla="*/ 0 h 795"/>
                    <a:gd name="T12" fmla="*/ 56 w 866"/>
                    <a:gd name="T13" fmla="*/ 592 h 7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Freeform 95"/>
                <p:cNvSpPr>
                  <a:spLocks/>
                </p:cNvSpPr>
                <p:nvPr/>
              </p:nvSpPr>
              <p:spPr bwMode="auto">
                <a:xfrm>
                  <a:off x="1076" y="980"/>
                  <a:ext cx="641" cy="1919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3" name="Freeform 96"/>
                <p:cNvSpPr>
                  <a:spLocks/>
                </p:cNvSpPr>
                <p:nvPr/>
              </p:nvSpPr>
              <p:spPr bwMode="auto">
                <a:xfrm>
                  <a:off x="1201" y="937"/>
                  <a:ext cx="2411" cy="628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4" name="Freeform 97"/>
                <p:cNvSpPr>
                  <a:spLocks/>
                </p:cNvSpPr>
                <p:nvPr/>
              </p:nvSpPr>
              <p:spPr bwMode="auto">
                <a:xfrm>
                  <a:off x="1843" y="1636"/>
                  <a:ext cx="1548" cy="1503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333333"/>
                    </a:solidFill>
                  </a:endParaRPr>
                </a:p>
              </p:txBody>
            </p:sp>
            <p:sp>
              <p:nvSpPr>
                <p:cNvPr id="15" name="Freeform 98"/>
                <p:cNvSpPr>
                  <a:spLocks/>
                </p:cNvSpPr>
                <p:nvPr/>
              </p:nvSpPr>
              <p:spPr bwMode="auto">
                <a:xfrm>
                  <a:off x="1631" y="1453"/>
                  <a:ext cx="921" cy="911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333333"/>
                    </a:solidFill>
                  </a:endParaRPr>
                </a:p>
              </p:txBody>
            </p:sp>
          </p:grpSp>
        </p:grpSp>
      </p:grpSp>
      <p:sp>
        <p:nvSpPr>
          <p:cNvPr id="291939" name="Rectangle 99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1940" name="Rectangle 10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1" name="Rectangle 10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" name="Rectangle 10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" name="Rectangle 10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061F-F698-BD4D-8B67-698815E6F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507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7F2C6-D116-224C-A657-34F179CAE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292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405CE-6EFD-FF4F-896D-D1A2DF8DB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5338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22EDD-C864-3B40-B1CD-34006BCA4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9451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A9905-0AF0-2640-A3DB-613026B22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456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03336-EEDF-444B-8608-BF630A919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407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EA17F-6C25-1846-9938-DEC928F93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88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44CB9-DECE-5E4D-812E-52024DFDD1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0692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4E79A-EEF5-A44A-9111-8A354A592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3698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646B-3C87-F149-AEA0-067BB478D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9248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F870E-2403-FD42-B2AB-C598B04F8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376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38DE-F613-EF43-89EF-0B4761E5A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6162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55156-4AA7-F54E-9834-8F5189505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584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28D70-1ED9-5E46-98C0-3C0D4DA1A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863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B1795-4461-D24E-89C1-AB3253687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1883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206C0-F2E0-CF4A-9FF7-6B255B3E4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803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B17C7-66A9-0449-985B-D732A4AAF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3617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31F9-261C-994A-9961-00660E25EA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14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19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88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07F36-952C-E943-B51A-FEAE73DDE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944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98720-30E9-C74B-AFC3-8008D0403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6332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B40B3-0E98-654D-AFD8-A735FFB61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217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F4BFC-6A11-3F49-BC7C-71D7711CE9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6456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9266A-D4DE-9942-AEBA-B14DA8E3E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779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3B98A-9BB6-B142-8C72-F5116B23D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473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78012"/>
      </p:ext>
    </p:extLst>
  </p:cSld>
  <p:clrMapOvr>
    <a:masterClrMapping/>
  </p:clrMapOvr>
  <p:transition xmlns:p14="http://schemas.microsoft.com/office/powerpoint/2010/main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30859"/>
      </p:ext>
    </p:extLst>
  </p:cSld>
  <p:clrMapOvr>
    <a:masterClrMapping/>
  </p:clrMapOvr>
  <p:transition xmlns:p14="http://schemas.microsoft.com/office/powerpoint/2010/main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1899"/>
      </p:ext>
    </p:extLst>
  </p:cSld>
  <p:clrMapOvr>
    <a:masterClrMapping/>
  </p:clrMapOvr>
  <p:transition xmlns:p14="http://schemas.microsoft.com/office/powerpoint/2010/main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51367"/>
      </p:ext>
    </p:extLst>
  </p:cSld>
  <p:clrMapOvr>
    <a:masterClrMapping/>
  </p:clrMapOvr>
  <p:transition xmlns:p14="http://schemas.microsoft.com/office/powerpoint/2010/main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22338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EB2E1-1A40-8849-BF7A-557FF6783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0073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745121"/>
      </p:ext>
    </p:extLst>
  </p:cSld>
  <p:clrMapOvr>
    <a:masterClrMapping/>
  </p:clrMapOvr>
  <p:transition xmlns:p14="http://schemas.microsoft.com/office/powerpoint/2010/main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99148"/>
      </p:ext>
    </p:extLst>
  </p:cSld>
  <p:clrMapOvr>
    <a:masterClrMapping/>
  </p:clrMapOvr>
  <p:transition xmlns:p14="http://schemas.microsoft.com/office/powerpoint/2010/main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27294"/>
      </p:ext>
    </p:extLst>
  </p:cSld>
  <p:clrMapOvr>
    <a:masterClrMapping/>
  </p:clrMapOvr>
  <p:transition xmlns:p14="http://schemas.microsoft.com/office/powerpoint/2010/main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99818"/>
      </p:ext>
    </p:extLst>
  </p:cSld>
  <p:clrMapOvr>
    <a:masterClrMapping/>
  </p:clrMapOvr>
  <p:transition xmlns:p14="http://schemas.microsoft.com/office/powerpoint/2010/main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8221"/>
      </p:ext>
    </p:extLst>
  </p:cSld>
  <p:clrMapOvr>
    <a:masterClrMapping/>
  </p:clrMapOvr>
  <p:transition xmlns:p14="http://schemas.microsoft.com/office/powerpoint/2010/main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3070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7B0A4-2CD2-6147-A97C-7D01C8044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8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2EF95B-3782-3E48-A47C-2B171F450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00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EB7C0-A29C-8741-A500-61F7C06C4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815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4876-12DB-E84D-A7BD-7D4F7DBF0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3798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BCEC4-0A56-9246-B126-581F8B490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29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1A310-4FCD-7943-93E4-A3B97F233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54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0388" y="228600"/>
            <a:ext cx="2081212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1988" y="228600"/>
            <a:ext cx="60960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A3790-DB5A-2447-9037-E18CAA43F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7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6362700" cy="6858000"/>
            <a:chOff x="0" y="0"/>
            <a:chExt cx="4008" cy="4320"/>
          </a:xfrm>
        </p:grpSpPr>
        <p:pic>
          <p:nvPicPr>
            <p:cNvPr id="5" name="Picture 8" descr="Expbann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invGray">
            <a:xfrm>
              <a:off x="0" y="0"/>
              <a:ext cx="432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9" descr="EXPHORS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3600"/>
              <a:ext cx="180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10" descr="EXPHOR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657600"/>
            <a:ext cx="57150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6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990600"/>
            <a:ext cx="6400800" cy="2514600"/>
          </a:xfrm>
          <a:ln w="76200" cmpd="tri"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69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86200"/>
            <a:ext cx="6400800" cy="1752600"/>
          </a:xfrm>
          <a:ln w="6350"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400800"/>
            <a:ext cx="19050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5200" y="6400800"/>
            <a:ext cx="2895600" cy="45720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98056E6-305E-5F4F-A078-B7A457D6E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48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4F281-A46C-694F-A15A-6C6E2B7D2E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4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DC378-8A98-CD4D-8E08-2AE81F85D8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389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2038" y="1766888"/>
            <a:ext cx="3808412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850" y="1766888"/>
            <a:ext cx="3808413" cy="41132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5D75-D620-FE46-884D-BE1FC24E8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64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37F79-3213-5347-B63E-BE78F393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38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0C2AB-0DE6-AD4F-8DBA-7085D07E4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3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E9C2-BD56-C74D-9605-6DAE236E5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3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1D0AD-4E84-FF41-BFBF-FF03A8AAA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36616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E1BC4-26FF-F848-BA7B-C5C04869F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546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9D4C-D17C-EF4D-9FC9-1B0C8265D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52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EE82-A15A-D641-B1D9-86504F014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40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943100" cy="5499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2038" y="381000"/>
            <a:ext cx="5681662" cy="5499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7EF5C-9C06-B841-B23C-DAF216F17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533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2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</p:spPr>
        <p:txBody>
          <a:bodyPr/>
          <a:lstStyle>
            <a:lvl1pPr marL="0" indent="0">
              <a:buFont typeface="Wingdings" pitchFamily="-111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E4213-8C40-9C40-A5AF-06E6DCE84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562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A4505-9D95-E04B-A82C-A428B0850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32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F304-7BB8-F843-B0A1-577CADF1C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712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BF382-E496-244A-A836-4A0FD3A3A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104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F161B-4024-3841-8B36-62992BCA0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4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2C09EC-051B-4D40-82DB-1D6C8C7A0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6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C1A6C-2FDA-154C-830B-DAC5D3FE1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0829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349AF-4DDB-4F49-BDC8-3AB09C6DC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78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5253F-0057-8C46-ACF6-7587A04D8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391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8C349-05C9-F644-A682-BB21B9B463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418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FD6E1-60B0-D249-A0CB-82C5A79CA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351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F2B41-9693-0140-8D08-FE84045D3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366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>
                <a:latin typeface="Times New Roman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kumimoji="1" lang="en-US">
                <a:latin typeface="Times New Roman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280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-111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3281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FF76F425-1EC4-E141-A3F4-B7867418B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2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A95BE-6D6C-294E-8CBF-5B0FF6DC2C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839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27AB0-0423-864C-A8C2-90224721A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100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E4C0-94F6-8743-9E4A-9D98911E7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5383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E4C3-9E7F-1645-B078-7CD38541B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3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3661-590E-1E4B-9A80-350A94BDD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1443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25DF-56BB-BA4E-9219-0F314B93F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913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47163-8060-1D47-A647-BBF24F3A61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333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49F21-4A8F-2441-AA45-AA773C32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998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FDDBB-3416-1041-8B5E-0C3FFA0C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96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CAB00-DD5F-7145-AD7B-BCB9AFCF2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076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EF259-178A-DF4F-BADF-77A9F7883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59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257175" y="-23813"/>
            <a:ext cx="9518650" cy="7229476"/>
            <a:chOff x="-162" y="-15"/>
            <a:chExt cx="5996" cy="455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162" y="-15"/>
              <a:ext cx="5996" cy="4554"/>
              <a:chOff x="-162" y="-15"/>
              <a:chExt cx="5996" cy="4554"/>
            </a:xfrm>
          </p:grpSpPr>
          <p:sp>
            <p:nvSpPr>
              <p:cNvPr id="20" name="Freeform 4"/>
              <p:cNvSpPr>
                <a:spLocks/>
              </p:cNvSpPr>
              <p:nvPr userDrawn="1"/>
            </p:nvSpPr>
            <p:spPr bwMode="hidden">
              <a:xfrm>
                <a:off x="3314" y="299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5"/>
              <p:cNvSpPr>
                <a:spLocks/>
              </p:cNvSpPr>
              <p:nvPr userDrawn="1"/>
            </p:nvSpPr>
            <p:spPr bwMode="hidden">
              <a:xfrm>
                <a:off x="2200" y="258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6"/>
              <p:cNvSpPr>
                <a:spLocks/>
              </p:cNvSpPr>
              <p:nvPr userDrawn="1"/>
            </p:nvSpPr>
            <p:spPr bwMode="hidden">
              <a:xfrm>
                <a:off x="2288" y="3047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7"/>
              <p:cNvSpPr>
                <a:spLocks/>
              </p:cNvSpPr>
              <p:nvPr userDrawn="1"/>
            </p:nvSpPr>
            <p:spPr bwMode="hidden">
              <a:xfrm>
                <a:off x="2609" y="355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8"/>
              <p:cNvSpPr>
                <a:spLocks/>
              </p:cNvSpPr>
              <p:nvPr userDrawn="1"/>
            </p:nvSpPr>
            <p:spPr bwMode="hidden">
              <a:xfrm>
                <a:off x="3980" y="1830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9"/>
              <p:cNvSpPr>
                <a:spLocks/>
              </p:cNvSpPr>
              <p:nvPr userDrawn="1"/>
            </p:nvSpPr>
            <p:spPr bwMode="hidden">
              <a:xfrm>
                <a:off x="3089" y="206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10"/>
              <p:cNvSpPr>
                <a:spLocks/>
              </p:cNvSpPr>
              <p:nvPr userDrawn="1"/>
            </p:nvSpPr>
            <p:spPr bwMode="hidden">
              <a:xfrm rot="3318475">
                <a:off x="2254" y="189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Freeform 11"/>
              <p:cNvSpPr>
                <a:spLocks/>
              </p:cNvSpPr>
              <p:nvPr userDrawn="1"/>
            </p:nvSpPr>
            <p:spPr bwMode="hidden">
              <a:xfrm rot="20976686" flipH="1">
                <a:off x="2956" y="338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Freeform 12"/>
              <p:cNvSpPr>
                <a:spLocks/>
              </p:cNvSpPr>
              <p:nvPr userDrawn="1"/>
            </p:nvSpPr>
            <p:spPr bwMode="hidden">
              <a:xfrm>
                <a:off x="1821" y="3000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hidden">
              <a:xfrm rot="16244410" flipH="1">
                <a:off x="3615" y="375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14"/>
              <p:cNvSpPr>
                <a:spLocks/>
              </p:cNvSpPr>
              <p:nvPr userDrawn="1"/>
            </p:nvSpPr>
            <p:spPr bwMode="hidden">
              <a:xfrm rot="6018034">
                <a:off x="1966" y="3575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Freeform 15"/>
              <p:cNvSpPr>
                <a:spLocks/>
              </p:cNvSpPr>
              <p:nvPr userDrawn="1"/>
            </p:nvSpPr>
            <p:spPr bwMode="hidden">
              <a:xfrm rot="6284068">
                <a:off x="3400" y="3066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hidden">
              <a:xfrm rot="19272242" flipV="1">
                <a:off x="3188" y="226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hidden">
              <a:xfrm rot="563450" flipH="1">
                <a:off x="1796" y="235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hidden">
              <a:xfrm>
                <a:off x="1227" y="273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Freeform 19"/>
              <p:cNvSpPr>
                <a:spLocks/>
              </p:cNvSpPr>
              <p:nvPr userDrawn="1"/>
            </p:nvSpPr>
            <p:spPr bwMode="hidden">
              <a:xfrm>
                <a:off x="113" y="2578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Freeform 20"/>
              <p:cNvSpPr>
                <a:spLocks/>
              </p:cNvSpPr>
              <p:nvPr userDrawn="1"/>
            </p:nvSpPr>
            <p:spPr bwMode="hidden">
              <a:xfrm>
                <a:off x="153" y="3003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Freeform 21"/>
              <p:cNvSpPr>
                <a:spLocks/>
              </p:cNvSpPr>
              <p:nvPr userDrawn="1"/>
            </p:nvSpPr>
            <p:spPr bwMode="hidden">
              <a:xfrm rot="-2130091">
                <a:off x="738" y="374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Freeform 22"/>
              <p:cNvSpPr>
                <a:spLocks/>
              </p:cNvSpPr>
              <p:nvPr userDrawn="1"/>
            </p:nvSpPr>
            <p:spPr bwMode="hidden">
              <a:xfrm>
                <a:off x="1821" y="195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23"/>
              <p:cNvSpPr>
                <a:spLocks/>
              </p:cNvSpPr>
              <p:nvPr userDrawn="1"/>
            </p:nvSpPr>
            <p:spPr bwMode="hidden">
              <a:xfrm>
                <a:off x="1002" y="2055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Freeform 24"/>
              <p:cNvSpPr>
                <a:spLocks/>
              </p:cNvSpPr>
              <p:nvPr userDrawn="1"/>
            </p:nvSpPr>
            <p:spPr bwMode="hidden">
              <a:xfrm rot="3318475">
                <a:off x="-73" y="200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Freeform 25"/>
              <p:cNvSpPr>
                <a:spLocks/>
              </p:cNvSpPr>
              <p:nvPr userDrawn="1"/>
            </p:nvSpPr>
            <p:spPr bwMode="hidden">
              <a:xfrm rot="20976686" flipH="1">
                <a:off x="869" y="337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Freeform 26"/>
              <p:cNvSpPr>
                <a:spLocks/>
              </p:cNvSpPr>
              <p:nvPr userDrawn="1"/>
            </p:nvSpPr>
            <p:spPr bwMode="hidden">
              <a:xfrm>
                <a:off x="-14" y="2956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Freeform 27"/>
              <p:cNvSpPr>
                <a:spLocks/>
              </p:cNvSpPr>
              <p:nvPr userDrawn="1"/>
            </p:nvSpPr>
            <p:spPr bwMode="hidden">
              <a:xfrm rot="16244410" flipH="1">
                <a:off x="1516" y="372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Freeform 28"/>
              <p:cNvSpPr>
                <a:spLocks/>
              </p:cNvSpPr>
              <p:nvPr userDrawn="1"/>
            </p:nvSpPr>
            <p:spPr bwMode="hidden">
              <a:xfrm rot="5508134">
                <a:off x="-25" y="3520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Freeform 29"/>
              <p:cNvSpPr>
                <a:spLocks/>
              </p:cNvSpPr>
              <p:nvPr userDrawn="1"/>
            </p:nvSpPr>
            <p:spPr bwMode="hidden">
              <a:xfrm rot="6284068">
                <a:off x="1169" y="290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Freeform 30"/>
              <p:cNvSpPr>
                <a:spLocks/>
              </p:cNvSpPr>
              <p:nvPr userDrawn="1"/>
            </p:nvSpPr>
            <p:spPr bwMode="hidden">
              <a:xfrm rot="19272242" flipV="1">
                <a:off x="945" y="204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Freeform 31"/>
              <p:cNvSpPr>
                <a:spLocks/>
              </p:cNvSpPr>
              <p:nvPr userDrawn="1"/>
            </p:nvSpPr>
            <p:spPr bwMode="hidden">
              <a:xfrm rot="563450" flipH="1">
                <a:off x="501" y="221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 userDrawn="1"/>
            </p:nvSpPr>
            <p:spPr bwMode="hidden">
              <a:xfrm>
                <a:off x="1210" y="87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Freeform 33"/>
              <p:cNvSpPr>
                <a:spLocks/>
              </p:cNvSpPr>
              <p:nvPr userDrawn="1"/>
            </p:nvSpPr>
            <p:spPr bwMode="hidden">
              <a:xfrm>
                <a:off x="96" y="46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Freeform 34"/>
              <p:cNvSpPr>
                <a:spLocks/>
              </p:cNvSpPr>
              <p:nvPr userDrawn="1"/>
            </p:nvSpPr>
            <p:spPr bwMode="hidden">
              <a:xfrm>
                <a:off x="-20" y="1119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35"/>
              <p:cNvSpPr>
                <a:spLocks/>
              </p:cNvSpPr>
              <p:nvPr userDrawn="1"/>
            </p:nvSpPr>
            <p:spPr bwMode="hidden">
              <a:xfrm>
                <a:off x="721" y="163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36"/>
              <p:cNvSpPr>
                <a:spLocks/>
              </p:cNvSpPr>
              <p:nvPr userDrawn="1"/>
            </p:nvSpPr>
            <p:spPr bwMode="hidden">
              <a:xfrm>
                <a:off x="1804" y="-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Freeform 37"/>
              <p:cNvSpPr>
                <a:spLocks/>
              </p:cNvSpPr>
              <p:nvPr userDrawn="1"/>
            </p:nvSpPr>
            <p:spPr bwMode="hidden">
              <a:xfrm>
                <a:off x="985" y="99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38"/>
              <p:cNvSpPr>
                <a:spLocks/>
              </p:cNvSpPr>
              <p:nvPr userDrawn="1"/>
            </p:nvSpPr>
            <p:spPr bwMode="hidden">
              <a:xfrm rot="3318475">
                <a:off x="185" y="-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Freeform 39"/>
              <p:cNvSpPr>
                <a:spLocks/>
              </p:cNvSpPr>
              <p:nvPr userDrawn="1"/>
            </p:nvSpPr>
            <p:spPr bwMode="hidden">
              <a:xfrm rot="20976686" flipH="1">
                <a:off x="852" y="126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Freeform 40"/>
              <p:cNvSpPr>
                <a:spLocks/>
              </p:cNvSpPr>
              <p:nvPr userDrawn="1"/>
            </p:nvSpPr>
            <p:spPr bwMode="hidden">
              <a:xfrm>
                <a:off x="185" y="95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Freeform 41"/>
              <p:cNvSpPr>
                <a:spLocks/>
              </p:cNvSpPr>
              <p:nvPr userDrawn="1"/>
            </p:nvSpPr>
            <p:spPr bwMode="hidden">
              <a:xfrm rot="16244410" flipH="1">
                <a:off x="1487" y="1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Freeform 42"/>
              <p:cNvSpPr>
                <a:spLocks/>
              </p:cNvSpPr>
              <p:nvPr userDrawn="1"/>
            </p:nvSpPr>
            <p:spPr bwMode="hidden">
              <a:xfrm rot="2428453">
                <a:off x="-162" y="1684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Freeform 43"/>
              <p:cNvSpPr>
                <a:spLocks/>
              </p:cNvSpPr>
              <p:nvPr userDrawn="1"/>
            </p:nvSpPr>
            <p:spPr bwMode="hidden">
              <a:xfrm rot="6284068">
                <a:off x="1296" y="9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Freeform 44"/>
              <p:cNvSpPr>
                <a:spLocks/>
              </p:cNvSpPr>
              <p:nvPr userDrawn="1"/>
            </p:nvSpPr>
            <p:spPr bwMode="hidden">
              <a:xfrm rot="19272242" flipV="1">
                <a:off x="928" y="8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Freeform 45"/>
              <p:cNvSpPr>
                <a:spLocks/>
              </p:cNvSpPr>
              <p:nvPr userDrawn="1"/>
            </p:nvSpPr>
            <p:spPr bwMode="hidden">
              <a:xfrm rot="563450" flipH="1">
                <a:off x="-20" y="23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Freeform 46"/>
              <p:cNvSpPr>
                <a:spLocks/>
              </p:cNvSpPr>
              <p:nvPr userDrawn="1"/>
            </p:nvSpPr>
            <p:spPr bwMode="hidden">
              <a:xfrm>
                <a:off x="3305" y="87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47"/>
              <p:cNvSpPr>
                <a:spLocks/>
              </p:cNvSpPr>
              <p:nvPr userDrawn="1"/>
            </p:nvSpPr>
            <p:spPr bwMode="hidden">
              <a:xfrm>
                <a:off x="2191" y="466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Freeform 48"/>
              <p:cNvSpPr>
                <a:spLocks/>
              </p:cNvSpPr>
              <p:nvPr userDrawn="1"/>
            </p:nvSpPr>
            <p:spPr bwMode="hidden">
              <a:xfrm>
                <a:off x="2075" y="1119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49"/>
              <p:cNvSpPr>
                <a:spLocks/>
              </p:cNvSpPr>
              <p:nvPr userDrawn="1"/>
            </p:nvSpPr>
            <p:spPr bwMode="hidden">
              <a:xfrm>
                <a:off x="2816" y="163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50"/>
              <p:cNvSpPr>
                <a:spLocks/>
              </p:cNvSpPr>
              <p:nvPr userDrawn="1"/>
            </p:nvSpPr>
            <p:spPr bwMode="hidden">
              <a:xfrm>
                <a:off x="3899" y="-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Freeform 51"/>
              <p:cNvSpPr>
                <a:spLocks/>
              </p:cNvSpPr>
              <p:nvPr userDrawn="1"/>
            </p:nvSpPr>
            <p:spPr bwMode="hidden">
              <a:xfrm>
                <a:off x="3080" y="99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Freeform 52"/>
              <p:cNvSpPr>
                <a:spLocks/>
              </p:cNvSpPr>
              <p:nvPr userDrawn="1"/>
            </p:nvSpPr>
            <p:spPr bwMode="hidden">
              <a:xfrm rot="3318475">
                <a:off x="2005" y="5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Freeform 53"/>
              <p:cNvSpPr>
                <a:spLocks/>
              </p:cNvSpPr>
              <p:nvPr userDrawn="1"/>
            </p:nvSpPr>
            <p:spPr bwMode="hidden">
              <a:xfrm rot="20976686" flipH="1">
                <a:off x="2947" y="126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54"/>
              <p:cNvSpPr>
                <a:spLocks/>
              </p:cNvSpPr>
              <p:nvPr userDrawn="1"/>
            </p:nvSpPr>
            <p:spPr bwMode="hidden">
              <a:xfrm>
                <a:off x="1908" y="107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Freeform 55"/>
              <p:cNvSpPr>
                <a:spLocks/>
              </p:cNvSpPr>
              <p:nvPr userDrawn="1"/>
            </p:nvSpPr>
            <p:spPr bwMode="hidden">
              <a:xfrm rot="16244410" flipH="1">
                <a:off x="3582" y="1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56"/>
              <p:cNvSpPr>
                <a:spLocks/>
              </p:cNvSpPr>
              <p:nvPr userDrawn="1"/>
            </p:nvSpPr>
            <p:spPr bwMode="hidden">
              <a:xfrm rot="2428453">
                <a:off x="1933" y="1684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Freeform 57"/>
              <p:cNvSpPr>
                <a:spLocks/>
              </p:cNvSpPr>
              <p:nvPr userDrawn="1"/>
            </p:nvSpPr>
            <p:spPr bwMode="hidden">
              <a:xfrm rot="6284068">
                <a:off x="3391" y="9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Freeform 58"/>
              <p:cNvSpPr>
                <a:spLocks/>
              </p:cNvSpPr>
              <p:nvPr userDrawn="1"/>
            </p:nvSpPr>
            <p:spPr bwMode="hidden">
              <a:xfrm rot="19272242" flipV="1">
                <a:off x="3023" y="84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Freeform 59"/>
              <p:cNvSpPr>
                <a:spLocks/>
              </p:cNvSpPr>
              <p:nvPr userDrawn="1"/>
            </p:nvSpPr>
            <p:spPr bwMode="hidden">
              <a:xfrm rot="563450" flipH="1">
                <a:off x="1847" y="238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Freeform 60"/>
              <p:cNvSpPr>
                <a:spLocks/>
              </p:cNvSpPr>
              <p:nvPr userDrawn="1"/>
            </p:nvSpPr>
            <p:spPr bwMode="hidden">
              <a:xfrm flipH="1">
                <a:off x="5075" y="867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Freeform 61"/>
              <p:cNvSpPr>
                <a:spLocks/>
              </p:cNvSpPr>
              <p:nvPr userDrawn="1"/>
            </p:nvSpPr>
            <p:spPr bwMode="hidden">
              <a:xfrm>
                <a:off x="4287" y="475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Freeform 62"/>
              <p:cNvSpPr>
                <a:spLocks/>
              </p:cNvSpPr>
              <p:nvPr userDrawn="1"/>
            </p:nvSpPr>
            <p:spPr bwMode="hidden">
              <a:xfrm>
                <a:off x="4171" y="1128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Freeform 63"/>
              <p:cNvSpPr>
                <a:spLocks/>
              </p:cNvSpPr>
              <p:nvPr userDrawn="1"/>
            </p:nvSpPr>
            <p:spPr bwMode="hidden">
              <a:xfrm>
                <a:off x="5092" y="157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Freeform 64"/>
              <p:cNvSpPr>
                <a:spLocks/>
              </p:cNvSpPr>
              <p:nvPr userDrawn="1"/>
            </p:nvSpPr>
            <p:spPr bwMode="hidden">
              <a:xfrm>
                <a:off x="4828" y="24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Freeform 65"/>
              <p:cNvSpPr>
                <a:spLocks/>
              </p:cNvSpPr>
              <p:nvPr userDrawn="1"/>
            </p:nvSpPr>
            <p:spPr bwMode="hidden">
              <a:xfrm rot="3318475">
                <a:off x="4137" y="-4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Freeform 66"/>
              <p:cNvSpPr>
                <a:spLocks/>
              </p:cNvSpPr>
              <p:nvPr userDrawn="1"/>
            </p:nvSpPr>
            <p:spPr bwMode="hidden">
              <a:xfrm rot="20976686" flipH="1">
                <a:off x="5043" y="127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67"/>
              <p:cNvSpPr>
                <a:spLocks/>
              </p:cNvSpPr>
              <p:nvPr userDrawn="1"/>
            </p:nvSpPr>
            <p:spPr bwMode="hidden">
              <a:xfrm>
                <a:off x="4328" y="949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68"/>
              <p:cNvSpPr>
                <a:spLocks/>
              </p:cNvSpPr>
              <p:nvPr userDrawn="1"/>
            </p:nvSpPr>
            <p:spPr bwMode="hidden">
              <a:xfrm rot="16244410" flipH="1">
                <a:off x="5172" y="321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69"/>
              <p:cNvSpPr>
                <a:spLocks/>
              </p:cNvSpPr>
              <p:nvPr userDrawn="1"/>
            </p:nvSpPr>
            <p:spPr bwMode="hidden">
              <a:xfrm rot="2428453">
                <a:off x="4161" y="1609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Freeform 70"/>
              <p:cNvSpPr>
                <a:spLocks/>
              </p:cNvSpPr>
              <p:nvPr userDrawn="1"/>
            </p:nvSpPr>
            <p:spPr bwMode="hidden">
              <a:xfrm rot="6284068">
                <a:off x="4899" y="77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7" name="Freeform 71"/>
              <p:cNvSpPr>
                <a:spLocks/>
              </p:cNvSpPr>
              <p:nvPr userDrawn="1"/>
            </p:nvSpPr>
            <p:spPr bwMode="hidden">
              <a:xfrm rot="21011466" flipV="1">
                <a:off x="5122" y="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Freeform 72"/>
              <p:cNvSpPr>
                <a:spLocks/>
              </p:cNvSpPr>
              <p:nvPr userDrawn="1"/>
            </p:nvSpPr>
            <p:spPr bwMode="hidden">
              <a:xfrm rot="563450" flipH="1">
                <a:off x="3823" y="46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Freeform 73"/>
              <p:cNvSpPr>
                <a:spLocks/>
              </p:cNvSpPr>
              <p:nvPr userDrawn="1"/>
            </p:nvSpPr>
            <p:spPr bwMode="hidden">
              <a:xfrm rot="6521641">
                <a:off x="5097" y="2955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Freeform 74"/>
              <p:cNvSpPr>
                <a:spLocks/>
              </p:cNvSpPr>
              <p:nvPr userDrawn="1"/>
            </p:nvSpPr>
            <p:spPr bwMode="hidden">
              <a:xfrm>
                <a:off x="4287" y="2587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Freeform 75"/>
              <p:cNvSpPr>
                <a:spLocks/>
              </p:cNvSpPr>
              <p:nvPr userDrawn="1"/>
            </p:nvSpPr>
            <p:spPr bwMode="hidden">
              <a:xfrm>
                <a:off x="4171" y="3240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Freeform 76"/>
              <p:cNvSpPr>
                <a:spLocks/>
              </p:cNvSpPr>
              <p:nvPr userDrawn="1"/>
            </p:nvSpPr>
            <p:spPr bwMode="hidden">
              <a:xfrm rot="5844778">
                <a:off x="5044" y="3610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Freeform 77"/>
              <p:cNvSpPr>
                <a:spLocks/>
              </p:cNvSpPr>
              <p:nvPr userDrawn="1"/>
            </p:nvSpPr>
            <p:spPr bwMode="hidden">
              <a:xfrm>
                <a:off x="4852" y="204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Freeform 78"/>
              <p:cNvSpPr>
                <a:spLocks/>
              </p:cNvSpPr>
              <p:nvPr userDrawn="1"/>
            </p:nvSpPr>
            <p:spPr bwMode="hidden">
              <a:xfrm rot="3318475">
                <a:off x="4101" y="201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Freeform 79"/>
              <p:cNvSpPr>
                <a:spLocks/>
              </p:cNvSpPr>
              <p:nvPr userDrawn="1"/>
            </p:nvSpPr>
            <p:spPr bwMode="hidden">
              <a:xfrm rot="20976686" flipH="1">
                <a:off x="4923" y="368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Freeform 80"/>
              <p:cNvSpPr>
                <a:spLocks/>
              </p:cNvSpPr>
              <p:nvPr userDrawn="1"/>
            </p:nvSpPr>
            <p:spPr bwMode="hidden">
              <a:xfrm>
                <a:off x="4004" y="3193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Freeform 81"/>
              <p:cNvSpPr>
                <a:spLocks/>
              </p:cNvSpPr>
              <p:nvPr userDrawn="1"/>
            </p:nvSpPr>
            <p:spPr bwMode="hidden">
              <a:xfrm rot="6820033">
                <a:off x="4161" y="3637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Freeform 82"/>
              <p:cNvSpPr>
                <a:spLocks/>
              </p:cNvSpPr>
              <p:nvPr userDrawn="1"/>
            </p:nvSpPr>
            <p:spPr bwMode="hidden">
              <a:xfrm rot="6284068">
                <a:off x="4587" y="257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Freeform 83"/>
              <p:cNvSpPr>
                <a:spLocks/>
              </p:cNvSpPr>
              <p:nvPr userDrawn="1"/>
            </p:nvSpPr>
            <p:spPr bwMode="hidden">
              <a:xfrm rot="15949041" flipV="1">
                <a:off x="5116" y="210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Freeform 84"/>
              <p:cNvSpPr>
                <a:spLocks/>
              </p:cNvSpPr>
              <p:nvPr userDrawn="1"/>
            </p:nvSpPr>
            <p:spPr bwMode="hidden">
              <a:xfrm rot="563450" flipH="1">
                <a:off x="3979" y="24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85"/>
            <p:cNvGrpSpPr>
              <a:grpSpLocks/>
            </p:cNvGrpSpPr>
            <p:nvPr userDrawn="1"/>
          </p:nvGrpSpPr>
          <p:grpSpPr bwMode="auto">
            <a:xfrm>
              <a:off x="76" y="1909"/>
              <a:ext cx="5577" cy="1251"/>
              <a:chOff x="76" y="1909"/>
              <a:chExt cx="5577" cy="1251"/>
            </a:xfrm>
          </p:grpSpPr>
          <p:sp>
            <p:nvSpPr>
              <p:cNvPr id="7" name="Freeform 86"/>
              <p:cNvSpPr>
                <a:spLocks/>
              </p:cNvSpPr>
              <p:nvPr/>
            </p:nvSpPr>
            <p:spPr bwMode="ltGray">
              <a:xfrm rot="-3632084">
                <a:off x="225" y="2083"/>
                <a:ext cx="1123" cy="1031"/>
              </a:xfrm>
              <a:custGeom>
                <a:avLst/>
                <a:gdLst>
                  <a:gd name="T0" fmla="*/ 29 w 866"/>
                  <a:gd name="T1" fmla="*/ 302 h 795"/>
                  <a:gd name="T2" fmla="*/ 477 w 866"/>
                  <a:gd name="T3" fmla="*/ 1211 h 795"/>
                  <a:gd name="T4" fmla="*/ 639 w 866"/>
                  <a:gd name="T5" fmla="*/ 1155 h 795"/>
                  <a:gd name="T6" fmla="*/ 1088 w 866"/>
                  <a:gd name="T7" fmla="*/ 419 h 795"/>
                  <a:gd name="T8" fmla="*/ 1203 w 866"/>
                  <a:gd name="T9" fmla="*/ 232 h 795"/>
                  <a:gd name="T10" fmla="*/ 306 w 866"/>
                  <a:gd name="T11" fmla="*/ 0 h 795"/>
                  <a:gd name="T12" fmla="*/ 29 w 866"/>
                  <a:gd name="T13" fmla="*/ 302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" name="Group 87"/>
              <p:cNvGrpSpPr>
                <a:grpSpLocks/>
              </p:cNvGrpSpPr>
              <p:nvPr/>
            </p:nvGrpSpPr>
            <p:grpSpPr bwMode="auto">
              <a:xfrm>
                <a:off x="144" y="2221"/>
                <a:ext cx="5509" cy="141"/>
                <a:chOff x="150" y="543"/>
                <a:chExt cx="5309" cy="200"/>
              </a:xfrm>
            </p:grpSpPr>
            <p:sp>
              <p:nvSpPr>
                <p:cNvPr id="18" name="AutoShape 88"/>
                <p:cNvSpPr>
                  <a:spLocks noChangeArrowheads="1"/>
                </p:cNvSpPr>
                <p:nvPr/>
              </p:nvSpPr>
              <p:spPr bwMode="ltGray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" name="Rectangle 89"/>
                <p:cNvSpPr>
                  <a:spLocks noChangeArrowheads="1"/>
                </p:cNvSpPr>
                <p:nvPr/>
              </p:nvSpPr>
              <p:spPr bwMode="ltGray">
                <a:xfrm>
                  <a:off x="175" y="600"/>
                  <a:ext cx="5251" cy="50"/>
                </a:xfrm>
                <a:prstGeom prst="rect">
                  <a:avLst/>
                </a:prstGeom>
                <a:solidFill>
                  <a:srgbClr val="80808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90"/>
              <p:cNvGrpSpPr>
                <a:grpSpLocks/>
              </p:cNvGrpSpPr>
              <p:nvPr/>
            </p:nvGrpSpPr>
            <p:grpSpPr bwMode="auto">
              <a:xfrm>
                <a:off x="76" y="2164"/>
                <a:ext cx="5509" cy="141"/>
                <a:chOff x="150" y="543"/>
                <a:chExt cx="5309" cy="200"/>
              </a:xfrm>
            </p:grpSpPr>
            <p:sp>
              <p:nvSpPr>
                <p:cNvPr id="16" name="AutoShape 91"/>
                <p:cNvSpPr>
                  <a:spLocks noChangeArrowheads="1"/>
                </p:cNvSpPr>
                <p:nvPr/>
              </p:nvSpPr>
              <p:spPr bwMode="auto">
                <a:xfrm>
                  <a:off x="150" y="543"/>
                  <a:ext cx="5309" cy="200"/>
                </a:xfrm>
                <a:prstGeom prst="roundRect">
                  <a:avLst>
                    <a:gd name="adj" fmla="val 50000"/>
                  </a:avLst>
                </a:prstGeom>
                <a:gradFill rotWithShape="0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" name="Rectangle 92"/>
                <p:cNvSpPr>
                  <a:spLocks noChangeArrowheads="1"/>
                </p:cNvSpPr>
                <p:nvPr/>
              </p:nvSpPr>
              <p:spPr bwMode="auto">
                <a:xfrm>
                  <a:off x="175" y="600"/>
                  <a:ext cx="5251" cy="50"/>
                </a:xfrm>
                <a:prstGeom prst="rect">
                  <a:avLst/>
                </a:prstGeom>
                <a:gradFill rotWithShape="0">
                  <a:gsLst>
                    <a:gs pos="0">
                      <a:srgbClr val="B2B2B2"/>
                    </a:gs>
                    <a:gs pos="50000">
                      <a:srgbClr val="EAEAEA"/>
                    </a:gs>
                    <a:gs pos="100000">
                      <a:srgbClr val="B2B2B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3"/>
              <p:cNvGrpSpPr>
                <a:grpSpLocks/>
              </p:cNvGrpSpPr>
              <p:nvPr/>
            </p:nvGrpSpPr>
            <p:grpSpPr bwMode="auto">
              <a:xfrm rot="-3629538">
                <a:off x="242" y="1946"/>
                <a:ext cx="1025" cy="952"/>
                <a:chOff x="1016" y="940"/>
                <a:chExt cx="2844" cy="2644"/>
              </a:xfrm>
            </p:grpSpPr>
            <p:sp>
              <p:nvSpPr>
                <p:cNvPr id="11" name="Freeform 94"/>
                <p:cNvSpPr>
                  <a:spLocks/>
                </p:cNvSpPr>
                <p:nvPr/>
              </p:nvSpPr>
              <p:spPr bwMode="auto">
                <a:xfrm>
                  <a:off x="1019" y="969"/>
                  <a:ext cx="2844" cy="2613"/>
                </a:xfrm>
                <a:custGeom>
                  <a:avLst/>
                  <a:gdLst>
                    <a:gd name="T0" fmla="*/ 184 w 866"/>
                    <a:gd name="T1" fmla="*/ 1946 h 795"/>
                    <a:gd name="T2" fmla="*/ 3064 w 866"/>
                    <a:gd name="T3" fmla="*/ 7777 h 795"/>
                    <a:gd name="T4" fmla="*/ 4099 w 866"/>
                    <a:gd name="T5" fmla="*/ 7422 h 795"/>
                    <a:gd name="T6" fmla="*/ 6979 w 866"/>
                    <a:gd name="T7" fmla="*/ 2689 h 795"/>
                    <a:gd name="T8" fmla="*/ 7721 w 866"/>
                    <a:gd name="T9" fmla="*/ 1492 h 795"/>
                    <a:gd name="T10" fmla="*/ 1964 w 866"/>
                    <a:gd name="T11" fmla="*/ 0 h 795"/>
                    <a:gd name="T12" fmla="*/ 184 w 866"/>
                    <a:gd name="T13" fmla="*/ 1946 h 7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66" h="795">
                      <a:moveTo>
                        <a:pt x="17" y="180"/>
                      </a:moveTo>
                      <a:cubicBezTo>
                        <a:pt x="49" y="413"/>
                        <a:pt x="206" y="636"/>
                        <a:pt x="284" y="720"/>
                      </a:cubicBezTo>
                      <a:cubicBezTo>
                        <a:pt x="359" y="795"/>
                        <a:pt x="422" y="771"/>
                        <a:pt x="380" y="687"/>
                      </a:cubicBezTo>
                      <a:cubicBezTo>
                        <a:pt x="284" y="378"/>
                        <a:pt x="197" y="183"/>
                        <a:pt x="647" y="249"/>
                      </a:cubicBezTo>
                      <a:cubicBezTo>
                        <a:pt x="866" y="276"/>
                        <a:pt x="791" y="175"/>
                        <a:pt x="716" y="138"/>
                      </a:cubicBezTo>
                      <a:cubicBezTo>
                        <a:pt x="575" y="63"/>
                        <a:pt x="317" y="6"/>
                        <a:pt x="182" y="0"/>
                      </a:cubicBezTo>
                      <a:cubicBezTo>
                        <a:pt x="95" y="0"/>
                        <a:pt x="0" y="32"/>
                        <a:pt x="17" y="1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mpd="sng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" name="Freeform 95"/>
                <p:cNvSpPr>
                  <a:spLocks/>
                </p:cNvSpPr>
                <p:nvPr/>
              </p:nvSpPr>
              <p:spPr bwMode="auto">
                <a:xfrm>
                  <a:off x="1078" y="978"/>
                  <a:ext cx="641" cy="1919"/>
                </a:xfrm>
                <a:custGeom>
                  <a:avLst/>
                  <a:gdLst/>
                  <a:ahLst/>
                  <a:cxnLst>
                    <a:cxn ang="0">
                      <a:pos x="209" y="42"/>
                    </a:cxn>
                    <a:cxn ang="0">
                      <a:pos x="1" y="551"/>
                    </a:cxn>
                    <a:cxn ang="0">
                      <a:pos x="218" y="1319"/>
                    </a:cxn>
                    <a:cxn ang="0">
                      <a:pos x="518" y="1845"/>
                    </a:cxn>
                    <a:cxn ang="0">
                      <a:pos x="551" y="1761"/>
                    </a:cxn>
                    <a:cxn ang="0">
                      <a:pos x="259" y="1060"/>
                    </a:cxn>
                    <a:cxn ang="0">
                      <a:pos x="218" y="559"/>
                    </a:cxn>
                    <a:cxn ang="0">
                      <a:pos x="343" y="192"/>
                    </a:cxn>
                    <a:cxn ang="0">
                      <a:pos x="476" y="117"/>
                    </a:cxn>
                    <a:cxn ang="0">
                      <a:pos x="635" y="58"/>
                    </a:cxn>
                    <a:cxn ang="0">
                      <a:pos x="518" y="8"/>
                    </a:cxn>
                    <a:cxn ang="0">
                      <a:pos x="326" y="8"/>
                    </a:cxn>
                    <a:cxn ang="0">
                      <a:pos x="209" y="42"/>
                    </a:cxn>
                  </a:cxnLst>
                  <a:rect l="0" t="0" r="r" b="b"/>
                  <a:pathLst>
                    <a:path w="642" h="1919">
                      <a:moveTo>
                        <a:pt x="209" y="42"/>
                      </a:moveTo>
                      <a:cubicBezTo>
                        <a:pt x="59" y="125"/>
                        <a:pt x="0" y="338"/>
                        <a:pt x="1" y="551"/>
                      </a:cubicBezTo>
                      <a:cubicBezTo>
                        <a:pt x="2" y="764"/>
                        <a:pt x="132" y="1103"/>
                        <a:pt x="218" y="1319"/>
                      </a:cubicBezTo>
                      <a:cubicBezTo>
                        <a:pt x="304" y="1535"/>
                        <a:pt x="462" y="1771"/>
                        <a:pt x="518" y="1845"/>
                      </a:cubicBezTo>
                      <a:cubicBezTo>
                        <a:pt x="574" y="1919"/>
                        <a:pt x="594" y="1892"/>
                        <a:pt x="551" y="1761"/>
                      </a:cubicBezTo>
                      <a:cubicBezTo>
                        <a:pt x="508" y="1630"/>
                        <a:pt x="314" y="1260"/>
                        <a:pt x="259" y="1060"/>
                      </a:cubicBezTo>
                      <a:cubicBezTo>
                        <a:pt x="204" y="860"/>
                        <a:pt x="204" y="704"/>
                        <a:pt x="218" y="559"/>
                      </a:cubicBezTo>
                      <a:cubicBezTo>
                        <a:pt x="232" y="414"/>
                        <a:pt x="300" y="266"/>
                        <a:pt x="343" y="192"/>
                      </a:cubicBezTo>
                      <a:cubicBezTo>
                        <a:pt x="386" y="118"/>
                        <a:pt x="427" y="139"/>
                        <a:pt x="476" y="117"/>
                      </a:cubicBezTo>
                      <a:cubicBezTo>
                        <a:pt x="525" y="95"/>
                        <a:pt x="628" y="76"/>
                        <a:pt x="635" y="58"/>
                      </a:cubicBezTo>
                      <a:cubicBezTo>
                        <a:pt x="642" y="40"/>
                        <a:pt x="569" y="16"/>
                        <a:pt x="518" y="8"/>
                      </a:cubicBezTo>
                      <a:cubicBezTo>
                        <a:pt x="467" y="0"/>
                        <a:pt x="378" y="2"/>
                        <a:pt x="326" y="8"/>
                      </a:cubicBezTo>
                      <a:cubicBezTo>
                        <a:pt x="274" y="14"/>
                        <a:pt x="259" y="0"/>
                        <a:pt x="209" y="42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3" name="Freeform 96"/>
                <p:cNvSpPr>
                  <a:spLocks/>
                </p:cNvSpPr>
                <p:nvPr/>
              </p:nvSpPr>
              <p:spPr bwMode="auto">
                <a:xfrm>
                  <a:off x="1203" y="935"/>
                  <a:ext cx="2411" cy="628"/>
                </a:xfrm>
                <a:custGeom>
                  <a:avLst/>
                  <a:gdLst/>
                  <a:ahLst/>
                  <a:cxnLst>
                    <a:cxn ang="0">
                      <a:pos x="11" y="117"/>
                    </a:cxn>
                    <a:cxn ang="0">
                      <a:pos x="250" y="10"/>
                    </a:cxn>
                    <a:cxn ang="0">
                      <a:pos x="765" y="58"/>
                    </a:cxn>
                    <a:cxn ang="0">
                      <a:pos x="1574" y="256"/>
                    </a:cxn>
                    <a:cxn ang="0">
                      <a:pos x="2162" y="470"/>
                    </a:cxn>
                    <a:cxn ang="0">
                      <a:pos x="2359" y="586"/>
                    </a:cxn>
                    <a:cxn ang="0">
                      <a:pos x="2307" y="601"/>
                    </a:cxn>
                    <a:cxn ang="0">
                      <a:pos x="1741" y="415"/>
                    </a:cxn>
                    <a:cxn ang="0">
                      <a:pos x="874" y="212"/>
                    </a:cxn>
                    <a:cxn ang="0">
                      <a:pos x="382" y="179"/>
                    </a:cxn>
                    <a:cxn ang="0">
                      <a:pos x="198" y="270"/>
                    </a:cxn>
                    <a:cxn ang="0">
                      <a:pos x="31" y="187"/>
                    </a:cxn>
                    <a:cxn ang="0">
                      <a:pos x="11" y="117"/>
                    </a:cxn>
                  </a:cxnLst>
                  <a:rect l="0" t="0" r="r" b="b"/>
                  <a:pathLst>
                    <a:path w="2411" h="630">
                      <a:moveTo>
                        <a:pt x="11" y="117"/>
                      </a:moveTo>
                      <a:cubicBezTo>
                        <a:pt x="41" y="92"/>
                        <a:pt x="124" y="20"/>
                        <a:pt x="250" y="10"/>
                      </a:cubicBezTo>
                      <a:cubicBezTo>
                        <a:pt x="375" y="0"/>
                        <a:pt x="545" y="18"/>
                        <a:pt x="765" y="58"/>
                      </a:cubicBezTo>
                      <a:cubicBezTo>
                        <a:pt x="986" y="100"/>
                        <a:pt x="1341" y="187"/>
                        <a:pt x="1574" y="256"/>
                      </a:cubicBezTo>
                      <a:cubicBezTo>
                        <a:pt x="1807" y="324"/>
                        <a:pt x="2032" y="415"/>
                        <a:pt x="2162" y="470"/>
                      </a:cubicBezTo>
                      <a:cubicBezTo>
                        <a:pt x="2293" y="525"/>
                        <a:pt x="2336" y="565"/>
                        <a:pt x="2359" y="586"/>
                      </a:cubicBezTo>
                      <a:cubicBezTo>
                        <a:pt x="2383" y="607"/>
                        <a:pt x="2411" y="630"/>
                        <a:pt x="2307" y="601"/>
                      </a:cubicBezTo>
                      <a:cubicBezTo>
                        <a:pt x="2204" y="573"/>
                        <a:pt x="1980" y="481"/>
                        <a:pt x="1741" y="415"/>
                      </a:cubicBezTo>
                      <a:cubicBezTo>
                        <a:pt x="1502" y="351"/>
                        <a:pt x="1100" y="251"/>
                        <a:pt x="874" y="212"/>
                      </a:cubicBezTo>
                      <a:cubicBezTo>
                        <a:pt x="648" y="173"/>
                        <a:pt x="495" y="169"/>
                        <a:pt x="382" y="179"/>
                      </a:cubicBezTo>
                      <a:cubicBezTo>
                        <a:pt x="269" y="189"/>
                        <a:pt x="256" y="269"/>
                        <a:pt x="198" y="270"/>
                      </a:cubicBezTo>
                      <a:cubicBezTo>
                        <a:pt x="140" y="271"/>
                        <a:pt x="62" y="212"/>
                        <a:pt x="31" y="187"/>
                      </a:cubicBezTo>
                      <a:cubicBezTo>
                        <a:pt x="0" y="162"/>
                        <a:pt x="15" y="132"/>
                        <a:pt x="11" y="117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>
                        <a:gamma/>
                        <a:shade val="75686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4" name="Freeform 97"/>
                <p:cNvSpPr>
                  <a:spLocks/>
                </p:cNvSpPr>
                <p:nvPr/>
              </p:nvSpPr>
              <p:spPr bwMode="auto">
                <a:xfrm>
                  <a:off x="1843" y="1636"/>
                  <a:ext cx="1548" cy="1503"/>
                </a:xfrm>
                <a:custGeom>
                  <a:avLst/>
                  <a:gdLst/>
                  <a:ahLst/>
                  <a:cxnLst>
                    <a:cxn ang="0">
                      <a:pos x="54" y="275"/>
                    </a:cxn>
                    <a:cxn ang="0">
                      <a:pos x="388" y="33"/>
                    </a:cxn>
                    <a:cxn ang="0">
                      <a:pos x="1323" y="74"/>
                    </a:cxn>
                    <a:cxn ang="0">
                      <a:pos x="1448" y="149"/>
                    </a:cxn>
                    <a:cxn ang="0">
                      <a:pos x="730" y="108"/>
                    </a:cxn>
                    <a:cxn ang="0">
                      <a:pos x="305" y="216"/>
                    </a:cxn>
                    <a:cxn ang="0">
                      <a:pos x="146" y="525"/>
                    </a:cxn>
                    <a:cxn ang="0">
                      <a:pos x="246" y="1126"/>
                    </a:cxn>
                    <a:cxn ang="0">
                      <a:pos x="338" y="1435"/>
                    </a:cxn>
                    <a:cxn ang="0">
                      <a:pos x="280" y="1435"/>
                    </a:cxn>
                    <a:cxn ang="0">
                      <a:pos x="121" y="1034"/>
                    </a:cxn>
                    <a:cxn ang="0">
                      <a:pos x="38" y="617"/>
                    </a:cxn>
                    <a:cxn ang="0">
                      <a:pos x="54" y="275"/>
                    </a:cxn>
                  </a:cxnLst>
                  <a:rect l="0" t="0" r="r" b="b"/>
                  <a:pathLst>
                    <a:path w="1547" h="1502">
                      <a:moveTo>
                        <a:pt x="54" y="275"/>
                      </a:moveTo>
                      <a:cubicBezTo>
                        <a:pt x="112" y="178"/>
                        <a:pt x="177" y="66"/>
                        <a:pt x="388" y="33"/>
                      </a:cubicBezTo>
                      <a:cubicBezTo>
                        <a:pt x="599" y="0"/>
                        <a:pt x="1146" y="55"/>
                        <a:pt x="1323" y="74"/>
                      </a:cubicBezTo>
                      <a:cubicBezTo>
                        <a:pt x="1500" y="93"/>
                        <a:pt x="1547" y="143"/>
                        <a:pt x="1448" y="149"/>
                      </a:cubicBezTo>
                      <a:cubicBezTo>
                        <a:pt x="1349" y="155"/>
                        <a:pt x="920" y="97"/>
                        <a:pt x="730" y="108"/>
                      </a:cubicBezTo>
                      <a:cubicBezTo>
                        <a:pt x="540" y="119"/>
                        <a:pt x="402" y="147"/>
                        <a:pt x="305" y="216"/>
                      </a:cubicBezTo>
                      <a:cubicBezTo>
                        <a:pt x="208" y="285"/>
                        <a:pt x="156" y="373"/>
                        <a:pt x="146" y="525"/>
                      </a:cubicBezTo>
                      <a:cubicBezTo>
                        <a:pt x="136" y="677"/>
                        <a:pt x="214" y="974"/>
                        <a:pt x="246" y="1126"/>
                      </a:cubicBezTo>
                      <a:cubicBezTo>
                        <a:pt x="278" y="1278"/>
                        <a:pt x="332" y="1383"/>
                        <a:pt x="338" y="1435"/>
                      </a:cubicBezTo>
                      <a:cubicBezTo>
                        <a:pt x="344" y="1487"/>
                        <a:pt x="316" y="1502"/>
                        <a:pt x="280" y="1435"/>
                      </a:cubicBezTo>
                      <a:cubicBezTo>
                        <a:pt x="244" y="1368"/>
                        <a:pt x="161" y="1170"/>
                        <a:pt x="121" y="1034"/>
                      </a:cubicBezTo>
                      <a:cubicBezTo>
                        <a:pt x="81" y="898"/>
                        <a:pt x="49" y="743"/>
                        <a:pt x="38" y="617"/>
                      </a:cubicBezTo>
                      <a:cubicBezTo>
                        <a:pt x="27" y="491"/>
                        <a:pt x="0" y="375"/>
                        <a:pt x="54" y="275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50000">
                      <a:schemeClr val="accent1">
                        <a:gamma/>
                        <a:tint val="15294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" name="Freeform 98"/>
                <p:cNvSpPr>
                  <a:spLocks/>
                </p:cNvSpPr>
                <p:nvPr/>
              </p:nvSpPr>
              <p:spPr bwMode="auto">
                <a:xfrm>
                  <a:off x="1631" y="1453"/>
                  <a:ext cx="921" cy="911"/>
                </a:xfrm>
                <a:custGeom>
                  <a:avLst/>
                  <a:gdLst/>
                  <a:ahLst/>
                  <a:cxnLst>
                    <a:cxn ang="0">
                      <a:pos x="14" y="164"/>
                    </a:cxn>
                    <a:cxn ang="0">
                      <a:pos x="216" y="33"/>
                    </a:cxn>
                    <a:cxn ang="0">
                      <a:pos x="871" y="217"/>
                    </a:cxn>
                    <a:cxn ang="0">
                      <a:pos x="613" y="258"/>
                    </a:cxn>
                    <a:cxn ang="0">
                      <a:pos x="396" y="400"/>
                    </a:cxn>
                    <a:cxn ang="0">
                      <a:pos x="287" y="576"/>
                    </a:cxn>
                    <a:cxn ang="0">
                      <a:pos x="262" y="843"/>
                    </a:cxn>
                    <a:cxn ang="0">
                      <a:pos x="14" y="164"/>
                    </a:cxn>
                  </a:cxnLst>
                  <a:rect l="0" t="0" r="r" b="b"/>
                  <a:pathLst>
                    <a:path w="921" h="912">
                      <a:moveTo>
                        <a:pt x="14" y="164"/>
                      </a:moveTo>
                      <a:cubicBezTo>
                        <a:pt x="0" y="66"/>
                        <a:pt x="67" y="0"/>
                        <a:pt x="216" y="33"/>
                      </a:cubicBezTo>
                      <a:cubicBezTo>
                        <a:pt x="419" y="54"/>
                        <a:pt x="487" y="8"/>
                        <a:pt x="871" y="217"/>
                      </a:cubicBezTo>
                      <a:cubicBezTo>
                        <a:pt x="921" y="234"/>
                        <a:pt x="692" y="228"/>
                        <a:pt x="613" y="258"/>
                      </a:cubicBezTo>
                      <a:cubicBezTo>
                        <a:pt x="534" y="288"/>
                        <a:pt x="450" y="347"/>
                        <a:pt x="396" y="400"/>
                      </a:cubicBezTo>
                      <a:cubicBezTo>
                        <a:pt x="342" y="453"/>
                        <a:pt x="309" y="502"/>
                        <a:pt x="287" y="576"/>
                      </a:cubicBezTo>
                      <a:cubicBezTo>
                        <a:pt x="265" y="650"/>
                        <a:pt x="308" y="912"/>
                        <a:pt x="262" y="843"/>
                      </a:cubicBezTo>
                      <a:cubicBezTo>
                        <a:pt x="45" y="626"/>
                        <a:pt x="59" y="295"/>
                        <a:pt x="14" y="16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tint val="1215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291939" name="Rectangle 99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2209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91940" name="Rectangle 10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438400" y="3886200"/>
            <a:ext cx="53340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1" name="Rectangle 10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" name="Rectangle 10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" name="Rectangle 10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EF1E2-F420-8440-ADD5-F56BBFA14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416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53EE4-59DD-9643-8E7D-F74262464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72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B9A19-CA60-2649-B1F3-DD7906C39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63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46C07-86F2-A249-806F-BDE21A87B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55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D65BE-53D5-A74E-9F35-BB4CF5426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77148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9D936-E03D-2D41-9343-276298920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25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E2840-16CA-4C40-B2E3-E497EE1CD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334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D7367-08A5-004E-AD06-0AB6EA3A9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268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EEEDF-2317-9341-BB1A-60EA2689E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599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85627-1882-E64F-9F8E-667D9CB96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548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2811B-056F-2641-8DB9-3DDD730C4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043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422C4-D13D-F440-B3EE-AD374AA80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402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7B68-151B-8A4D-821E-9511E7EF66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8143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8BB2E-99D7-FF46-9741-4DBA98F79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999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BD39E-603E-CF45-97D9-870BF9DA7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98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66D81-A12C-A64B-A2F4-497B640D7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929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2367F-45C6-6D4A-9DFA-7E22120C3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842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90863-1058-E74A-BD91-BAE0895F4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089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6E9E-B8E7-554D-9D0C-9D424025A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85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D8D0B-8517-3145-B5E7-1961C1C8D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008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C0F4-BBBD-6041-9A52-B88A7B8BF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878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9C922-BFCA-E04F-B215-BAD2C39F8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8386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FADD2-EBDE-AD4F-A3AE-3DFF9C3021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910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340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340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A0055-004C-E748-AEC7-EF6D543EE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93302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5A841-592B-3942-AC5A-4DB19239D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758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A38A9-D4A5-B940-8AA3-940EE8CFA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09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23A1-C61D-7A4F-9BBF-3CF704CB5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95317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A7596-9172-2F44-9B94-09154B14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1503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B112A-0FA7-C14E-837F-E9BF2870F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1125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465D5-D80D-2D4B-A5F7-0D1508EAA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768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0CC04-1CFA-F740-932F-B389FB974B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623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85602-AD9F-9640-A6F4-4F69FBCAC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730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22A6B-7F18-6E43-B275-F748EE5AA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360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77349-AD31-2746-AE90-0C2F35383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8465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E75E-50D9-5042-85F4-546694FB1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745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D818A-A637-C940-B37B-E882DDF30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40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6DB6B-D4BA-BA4C-904F-DA2311B7B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5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C28A1-3BDE-644F-A8B0-D093CE4080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83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F7C98-CF48-284B-8E41-FF026F25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10770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31DFD-8B7D-7246-BA3B-54EC7691E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668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555C0-ECA5-3E40-BDDC-59FDFBA76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657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FC22D-BC3A-8D4E-BD64-C96E3F5F9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6684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29E79-BCC6-5C44-B7FC-80BF08A531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67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53EFB-BA98-754C-A5EE-8F23B8D87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001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08C95-8A51-1242-86D4-9B4D3183F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7889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580CE-EB4C-A64B-BC22-BD1519F1E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0016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AE419-C38A-A549-8F8F-B055D481F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28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D1559-BB89-5D43-8216-B961E81DFC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36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3" Type="http://schemas.openxmlformats.org/officeDocument/2006/relationships/image" Target="../media/image12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1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39.xml"/><Relationship Id="rId8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2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4.xml"/><Relationship Id="rId12" Type="http://schemas.openxmlformats.org/officeDocument/2006/relationships/theme" Target="../theme/theme14.xml"/><Relationship Id="rId1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0.xml"/><Relationship Id="rId8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3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5.xml"/><Relationship Id="rId12" Type="http://schemas.openxmlformats.org/officeDocument/2006/relationships/theme" Target="../theme/theme15.xml"/><Relationship Id="rId1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1.xml"/><Relationship Id="rId8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4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openxmlformats.org/officeDocument/2006/relationships/image" Target="../media/image6.png"/><Relationship Id="rId17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9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69CBFCE-071B-FF4F-8CA3-0A52D4CD7F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5" r:id="rId1"/>
    <p:sldLayoutId id="2147484436" r:id="rId2"/>
    <p:sldLayoutId id="2147484437" r:id="rId3"/>
    <p:sldLayoutId id="2147484438" r:id="rId4"/>
    <p:sldLayoutId id="2147484439" r:id="rId5"/>
    <p:sldLayoutId id="2147484440" r:id="rId6"/>
    <p:sldLayoutId id="2147484441" r:id="rId7"/>
    <p:sldLayoutId id="2147484442" r:id="rId8"/>
    <p:sldLayoutId id="2147484443" r:id="rId9"/>
    <p:sldLayoutId id="2147484444" r:id="rId10"/>
    <p:sldLayoutId id="2147484445" r:id="rId11"/>
  </p:sldLayoutIdLst>
  <p:transition xmlns:p14="http://schemas.microsoft.com/office/powerpoint/2010/main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508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>
            <a:outerShdw blurRad="63500" dist="25399" dir="16200000" algn="ctr" rotWithShape="0">
              <a:srgbClr val="FFFFFF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ahom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ahoma"/>
              </a:defRPr>
            </a:lvl1pPr>
          </a:lstStyle>
          <a:p>
            <a:pPr>
              <a:defRPr/>
            </a:pPr>
            <a:fld id="{13BFD16B-BD7D-DB46-8661-0CD515333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ahom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40"/>
        </a:buClr>
        <a:buFont typeface="Wingdings" charset="0"/>
        <a:buChar char="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6" name="Group 2"/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23912" name="Group 3"/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23926" name="Freeform 4"/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7" name="Freeform 5"/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8" name="Freeform 6"/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29" name="Freeform 7"/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0" name="Freeform 8"/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1" name="Freeform 9"/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2" name="Freeform 10"/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3" name="Freeform 11"/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4" name="Freeform 12"/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5" name="Freeform 13"/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6" name="Freeform 14"/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7" name="Freeform 15"/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8" name="Freeform 16"/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39" name="Freeform 17"/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0" name="Freeform 18"/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1" name="Freeform 19"/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2" name="Freeform 20"/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3" name="Freeform 21"/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4" name="Freeform 22"/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5" name="Freeform 23"/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6" name="Freeform 24"/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7" name="Freeform 25"/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8" name="Freeform 26"/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49" name="Freeform 27"/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0" name="Freeform 28"/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1" name="Freeform 29"/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2" name="Freeform 30"/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3" name="Freeform 31"/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4" name="Freeform 32"/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5" name="Freeform 33"/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6" name="Freeform 34"/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7" name="Freeform 35"/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8" name="Freeform 36"/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59" name="Freeform 37"/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0" name="Freeform 38"/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1" name="Freeform 39"/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2" name="Freeform 40"/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3" name="Freeform 41"/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4" name="Freeform 42"/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5" name="Freeform 43"/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6" name="Freeform 44"/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7" name="Freeform 45"/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8" name="Freeform 46"/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69" name="Freeform 47"/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0" name="Freeform 48"/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1" name="Freeform 49"/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2" name="Freeform 50"/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3" name="Freeform 51"/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4" name="Freeform 52"/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5" name="Freeform 53"/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6" name="Freeform 54"/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7" name="Freeform 55"/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8" name="Freeform 56"/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79" name="Freeform 57"/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0" name="Freeform 58"/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1" name="Freeform 59"/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2" name="Freeform 60"/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3" name="Freeform 61"/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4" name="Freeform 62"/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5" name="Freeform 63"/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6" name="Freeform 64"/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7" name="Freeform 65"/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8" name="Freeform 66"/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89" name="Freeform 67"/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0" name="Freeform 68"/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1" name="Freeform 69"/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2" name="Freeform 70"/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3" name="Freeform 71"/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4" name="Freeform 72"/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5" name="Freeform 73"/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6" name="Freeform 74"/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7" name="Freeform 75"/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8" name="Freeform 76"/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99" name="Freeform 77"/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0" name="Freeform 78"/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1" name="Freeform 79"/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2" name="Freeform 80"/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3" name="Freeform 81"/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4" name="Freeform 82"/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5" name="Freeform 83"/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006" name="Freeform 84"/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913" name="Group 85"/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23924" name="AutoShape 86"/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333333"/>
                  </a:solidFill>
                </a:endParaRPr>
              </a:p>
            </p:txBody>
          </p:sp>
          <p:sp>
            <p:nvSpPr>
              <p:cNvPr id="123925" name="Rectangle 87"/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123914" name="Group 88"/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23922" name="AutoShape 89"/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333333"/>
                  </a:solidFill>
                </a:endParaRPr>
              </a:p>
            </p:txBody>
          </p:sp>
          <p:sp>
            <p:nvSpPr>
              <p:cNvPr id="123923" name="Rectangle 90"/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123915" name="Freeform 91"/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>
                <a:gd name="T0" fmla="*/ 17 w 866"/>
                <a:gd name="T1" fmla="*/ 180 h 795"/>
                <a:gd name="T2" fmla="*/ 284 w 866"/>
                <a:gd name="T3" fmla="*/ 720 h 795"/>
                <a:gd name="T4" fmla="*/ 380 w 866"/>
                <a:gd name="T5" fmla="*/ 687 h 795"/>
                <a:gd name="T6" fmla="*/ 647 w 866"/>
                <a:gd name="T7" fmla="*/ 249 h 795"/>
                <a:gd name="T8" fmla="*/ 716 w 866"/>
                <a:gd name="T9" fmla="*/ 138 h 795"/>
                <a:gd name="T10" fmla="*/ 182 w 866"/>
                <a:gd name="T11" fmla="*/ 0 h 795"/>
                <a:gd name="T12" fmla="*/ 17 w 866"/>
                <a:gd name="T13" fmla="*/ 180 h 7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916" name="Group 92"/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23917" name="Freeform 93"/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>
                  <a:gd name="T0" fmla="*/ 15 w 866"/>
                  <a:gd name="T1" fmla="*/ 150 h 795"/>
                  <a:gd name="T2" fmla="*/ 236 w 866"/>
                  <a:gd name="T3" fmla="*/ 601 h 795"/>
                  <a:gd name="T4" fmla="*/ 317 w 866"/>
                  <a:gd name="T5" fmla="*/ 573 h 795"/>
                  <a:gd name="T6" fmla="*/ 538 w 866"/>
                  <a:gd name="T7" fmla="*/ 207 h 795"/>
                  <a:gd name="T8" fmla="*/ 596 w 866"/>
                  <a:gd name="T9" fmla="*/ 115 h 795"/>
                  <a:gd name="T10" fmla="*/ 151 w 866"/>
                  <a:gd name="T11" fmla="*/ 0 h 795"/>
                  <a:gd name="T12" fmla="*/ 15 w 866"/>
                  <a:gd name="T13" fmla="*/ 15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910" name="Freeform 94"/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3333"/>
                  </a:solidFill>
                </a:endParaRPr>
              </a:p>
            </p:txBody>
          </p:sp>
          <p:sp>
            <p:nvSpPr>
              <p:cNvPr id="290911" name="Freeform 95"/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3333"/>
                  </a:solidFill>
                </a:endParaRPr>
              </a:p>
            </p:txBody>
          </p:sp>
          <p:sp>
            <p:nvSpPr>
              <p:cNvPr id="290912" name="Freeform 96"/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3333"/>
                  </a:solidFill>
                </a:endParaRPr>
              </a:p>
            </p:txBody>
          </p:sp>
          <p:sp>
            <p:nvSpPr>
              <p:cNvPr id="290913" name="Freeform 97"/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3333"/>
                  </a:solidFill>
                </a:endParaRPr>
              </a:p>
            </p:txBody>
          </p:sp>
        </p:grpSp>
      </p:grpSp>
      <p:sp>
        <p:nvSpPr>
          <p:cNvPr id="123907" name="Rectangle 9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8" name="Rectangle 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0916" name="Rectangle 10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333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917" name="Rectangle 10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918" name="Rectangle 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33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207329C-FC3F-F74E-B34E-760A35FC1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5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solidFill>
                  <a:srgbClr val="000000"/>
                </a:solidFill>
                <a:latin typeface="Arial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rgbClr val="000000"/>
                </a:solidFill>
                <a:latin typeface="Arial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rgbClr val="000000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4BF6ABB5-3C11-EA4F-93B7-BB62F7E8D0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6" r:id="rId1"/>
    <p:sldLayoutId id="2147484567" r:id="rId2"/>
    <p:sldLayoutId id="2147484568" r:id="rId3"/>
    <p:sldLayoutId id="2147484569" r:id="rId4"/>
    <p:sldLayoutId id="2147484570" r:id="rId5"/>
    <p:sldLayoutId id="2147484571" r:id="rId6"/>
    <p:sldLayoutId id="2147484572" r:id="rId7"/>
    <p:sldLayoutId id="2147484573" r:id="rId8"/>
    <p:sldLayoutId id="2147484574" r:id="rId9"/>
    <p:sldLayoutId id="2147484575" r:id="rId10"/>
    <p:sldLayoutId id="21474845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148488" name="Group 3"/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148502" name="Freeform 4"/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3" name="Freeform 5"/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4" name="Freeform 6"/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5" name="Freeform 7"/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6" name="Freeform 8"/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7" name="Freeform 9"/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8" name="Freeform 10"/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09" name="Freeform 11"/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0" name="Freeform 12"/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1" name="Freeform 13"/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2" name="Freeform 14"/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>
                  <a:gd name="T0" fmla="*/ 603 w 987"/>
                  <a:gd name="T1" fmla="*/ 105 h 743"/>
                  <a:gd name="T2" fmla="*/ 778 w 987"/>
                  <a:gd name="T3" fmla="*/ 544 h 743"/>
                  <a:gd name="T4" fmla="*/ 688 w 987"/>
                  <a:gd name="T5" fmla="*/ 606 h 743"/>
                  <a:gd name="T6" fmla="*/ 164 w 987"/>
                  <a:gd name="T7" fmla="*/ 256 h 743"/>
                  <a:gd name="T8" fmla="*/ 132 w 987"/>
                  <a:gd name="T9" fmla="*/ 164 h 743"/>
                  <a:gd name="T10" fmla="*/ 391 w 987"/>
                  <a:gd name="T11" fmla="*/ 33 h 743"/>
                  <a:gd name="T12" fmla="*/ 603 w 987"/>
                  <a:gd name="T13" fmla="*/ 105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3" name="Freeform 15"/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4" name="Freeform 16"/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5" name="Freeform 17"/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6" name="Freeform 18"/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7" name="Freeform 19"/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8" name="Freeform 20"/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19" name="Freeform 21"/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0" name="Freeform 22"/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1" name="Freeform 23"/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2" name="Freeform 24"/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3" name="Freeform 25"/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4" name="Freeform 26"/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5" name="Freeform 27"/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6" name="Freeform 28"/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>
                  <a:gd name="T0" fmla="*/ 603 w 987"/>
                  <a:gd name="T1" fmla="*/ 105 h 743"/>
                  <a:gd name="T2" fmla="*/ 778 w 987"/>
                  <a:gd name="T3" fmla="*/ 544 h 743"/>
                  <a:gd name="T4" fmla="*/ 688 w 987"/>
                  <a:gd name="T5" fmla="*/ 606 h 743"/>
                  <a:gd name="T6" fmla="*/ 164 w 987"/>
                  <a:gd name="T7" fmla="*/ 256 h 743"/>
                  <a:gd name="T8" fmla="*/ 132 w 987"/>
                  <a:gd name="T9" fmla="*/ 164 h 743"/>
                  <a:gd name="T10" fmla="*/ 391 w 987"/>
                  <a:gd name="T11" fmla="*/ 33 h 743"/>
                  <a:gd name="T12" fmla="*/ 603 w 987"/>
                  <a:gd name="T13" fmla="*/ 105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7" name="Freeform 29"/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8" name="Freeform 30"/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29" name="Freeform 31"/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0" name="Freeform 32"/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1" name="Freeform 33"/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2" name="Freeform 34"/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3" name="Freeform 35"/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4" name="Freeform 36"/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5" name="Freeform 37"/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6" name="Freeform 38"/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7" name="Freeform 39"/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8" name="Freeform 40"/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39" name="Freeform 41"/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0" name="Freeform 42"/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>
                  <a:gd name="T0" fmla="*/ 603 w 987"/>
                  <a:gd name="T1" fmla="*/ 105 h 743"/>
                  <a:gd name="T2" fmla="*/ 778 w 987"/>
                  <a:gd name="T3" fmla="*/ 544 h 743"/>
                  <a:gd name="T4" fmla="*/ 688 w 987"/>
                  <a:gd name="T5" fmla="*/ 606 h 743"/>
                  <a:gd name="T6" fmla="*/ 164 w 987"/>
                  <a:gd name="T7" fmla="*/ 256 h 743"/>
                  <a:gd name="T8" fmla="*/ 132 w 987"/>
                  <a:gd name="T9" fmla="*/ 164 h 743"/>
                  <a:gd name="T10" fmla="*/ 391 w 987"/>
                  <a:gd name="T11" fmla="*/ 33 h 743"/>
                  <a:gd name="T12" fmla="*/ 603 w 987"/>
                  <a:gd name="T13" fmla="*/ 105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1" name="Freeform 43"/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2" name="Freeform 44"/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3" name="Freeform 45"/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4" name="Freeform 46"/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5" name="Freeform 47"/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6" name="Freeform 48"/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7" name="Freeform 49"/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8" name="Freeform 50"/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49" name="Freeform 51"/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0" name="Freeform 52"/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1" name="Freeform 53"/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2" name="Freeform 54"/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3" name="Freeform 55"/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4" name="Freeform 56"/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>
                  <a:gd name="T0" fmla="*/ 603 w 987"/>
                  <a:gd name="T1" fmla="*/ 105 h 743"/>
                  <a:gd name="T2" fmla="*/ 778 w 987"/>
                  <a:gd name="T3" fmla="*/ 544 h 743"/>
                  <a:gd name="T4" fmla="*/ 688 w 987"/>
                  <a:gd name="T5" fmla="*/ 606 h 743"/>
                  <a:gd name="T6" fmla="*/ 164 w 987"/>
                  <a:gd name="T7" fmla="*/ 256 h 743"/>
                  <a:gd name="T8" fmla="*/ 132 w 987"/>
                  <a:gd name="T9" fmla="*/ 164 h 743"/>
                  <a:gd name="T10" fmla="*/ 391 w 987"/>
                  <a:gd name="T11" fmla="*/ 33 h 743"/>
                  <a:gd name="T12" fmla="*/ 603 w 987"/>
                  <a:gd name="T13" fmla="*/ 105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5" name="Freeform 57"/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6" name="Freeform 58"/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7" name="Freeform 59"/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8" name="Freeform 60"/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59" name="Freeform 61"/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0" name="Freeform 62"/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1" name="Freeform 63"/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2" name="Freeform 64"/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3" name="Freeform 65"/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4" name="Freeform 66"/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5" name="Freeform 67"/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6" name="Freeform 68"/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7" name="Freeform 69"/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>
                  <a:gd name="T0" fmla="*/ 603 w 987"/>
                  <a:gd name="T1" fmla="*/ 105 h 743"/>
                  <a:gd name="T2" fmla="*/ 778 w 987"/>
                  <a:gd name="T3" fmla="*/ 544 h 743"/>
                  <a:gd name="T4" fmla="*/ 688 w 987"/>
                  <a:gd name="T5" fmla="*/ 606 h 743"/>
                  <a:gd name="T6" fmla="*/ 164 w 987"/>
                  <a:gd name="T7" fmla="*/ 256 h 743"/>
                  <a:gd name="T8" fmla="*/ 132 w 987"/>
                  <a:gd name="T9" fmla="*/ 164 h 743"/>
                  <a:gd name="T10" fmla="*/ 391 w 987"/>
                  <a:gd name="T11" fmla="*/ 33 h 743"/>
                  <a:gd name="T12" fmla="*/ 603 w 987"/>
                  <a:gd name="T13" fmla="*/ 105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8" name="Freeform 70"/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69" name="Freeform 71"/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0" name="Freeform 72"/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1" name="Freeform 73"/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2" name="Freeform 74"/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3" name="Freeform 75"/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4" name="Freeform 76"/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5" name="Freeform 77"/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6" name="Freeform 78"/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7" name="Freeform 79"/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8" name="Freeform 80"/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79" name="Freeform 81"/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>
                  <a:gd name="T0" fmla="*/ 603 w 987"/>
                  <a:gd name="T1" fmla="*/ 105 h 743"/>
                  <a:gd name="T2" fmla="*/ 778 w 987"/>
                  <a:gd name="T3" fmla="*/ 544 h 743"/>
                  <a:gd name="T4" fmla="*/ 688 w 987"/>
                  <a:gd name="T5" fmla="*/ 606 h 743"/>
                  <a:gd name="T6" fmla="*/ 164 w 987"/>
                  <a:gd name="T7" fmla="*/ 256 h 743"/>
                  <a:gd name="T8" fmla="*/ 132 w 987"/>
                  <a:gd name="T9" fmla="*/ 164 h 743"/>
                  <a:gd name="T10" fmla="*/ 391 w 987"/>
                  <a:gd name="T11" fmla="*/ 33 h 743"/>
                  <a:gd name="T12" fmla="*/ 603 w 987"/>
                  <a:gd name="T13" fmla="*/ 105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80" name="Freeform 82"/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81" name="Freeform 83"/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8582" name="Freeform 84"/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8489" name="Group 85"/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148500" name="AutoShape 86"/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333333"/>
                  </a:solidFill>
                </a:endParaRPr>
              </a:p>
            </p:txBody>
          </p:sp>
          <p:sp>
            <p:nvSpPr>
              <p:cNvPr id="148501" name="Rectangle 87"/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333333"/>
                  </a:solidFill>
                </a:endParaRPr>
              </a:p>
            </p:txBody>
          </p:sp>
        </p:grpSp>
        <p:grpSp>
          <p:nvGrpSpPr>
            <p:cNvPr id="148490" name="Group 88"/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148498" name="AutoShape 89"/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333333"/>
                  </a:solidFill>
                </a:endParaRPr>
              </a:p>
            </p:txBody>
          </p:sp>
          <p:sp>
            <p:nvSpPr>
              <p:cNvPr id="148499" name="Rectangle 90"/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333333"/>
                  </a:solidFill>
                </a:endParaRPr>
              </a:p>
            </p:txBody>
          </p:sp>
        </p:grpSp>
        <p:sp>
          <p:nvSpPr>
            <p:cNvPr id="148491" name="Freeform 91"/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>
                <a:gd name="T0" fmla="*/ 17 w 866"/>
                <a:gd name="T1" fmla="*/ 180 h 795"/>
                <a:gd name="T2" fmla="*/ 284 w 866"/>
                <a:gd name="T3" fmla="*/ 720 h 795"/>
                <a:gd name="T4" fmla="*/ 380 w 866"/>
                <a:gd name="T5" fmla="*/ 687 h 795"/>
                <a:gd name="T6" fmla="*/ 647 w 866"/>
                <a:gd name="T7" fmla="*/ 249 h 795"/>
                <a:gd name="T8" fmla="*/ 716 w 866"/>
                <a:gd name="T9" fmla="*/ 138 h 795"/>
                <a:gd name="T10" fmla="*/ 182 w 866"/>
                <a:gd name="T11" fmla="*/ 0 h 795"/>
                <a:gd name="T12" fmla="*/ 17 w 866"/>
                <a:gd name="T13" fmla="*/ 180 h 7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8492" name="Group 92"/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148493" name="Freeform 93"/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>
                  <a:gd name="T0" fmla="*/ 16 w 866"/>
                  <a:gd name="T1" fmla="*/ 164 h 795"/>
                  <a:gd name="T2" fmla="*/ 259 w 866"/>
                  <a:gd name="T3" fmla="*/ 658 h 795"/>
                  <a:gd name="T4" fmla="*/ 347 w 866"/>
                  <a:gd name="T5" fmla="*/ 627 h 795"/>
                  <a:gd name="T6" fmla="*/ 590 w 866"/>
                  <a:gd name="T7" fmla="*/ 227 h 795"/>
                  <a:gd name="T8" fmla="*/ 653 w 866"/>
                  <a:gd name="T9" fmla="*/ 126 h 795"/>
                  <a:gd name="T10" fmla="*/ 166 w 866"/>
                  <a:gd name="T11" fmla="*/ 0 h 795"/>
                  <a:gd name="T12" fmla="*/ 16 w 866"/>
                  <a:gd name="T13" fmla="*/ 164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910" name="Freeform 94"/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3333"/>
                  </a:solidFill>
                </a:endParaRPr>
              </a:p>
            </p:txBody>
          </p:sp>
          <p:sp>
            <p:nvSpPr>
              <p:cNvPr id="290911" name="Freeform 95"/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3333"/>
                  </a:solidFill>
                </a:endParaRPr>
              </a:p>
            </p:txBody>
          </p:sp>
          <p:sp>
            <p:nvSpPr>
              <p:cNvPr id="290912" name="Freeform 96"/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3333"/>
                  </a:solidFill>
                </a:endParaRPr>
              </a:p>
            </p:txBody>
          </p:sp>
          <p:sp>
            <p:nvSpPr>
              <p:cNvPr id="290913" name="Freeform 97"/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333333"/>
                  </a:solidFill>
                </a:endParaRPr>
              </a:p>
            </p:txBody>
          </p:sp>
        </p:grpSp>
      </p:grpSp>
      <p:sp>
        <p:nvSpPr>
          <p:cNvPr id="148483" name="Rectangle 9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4" name="Rectangle 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0916" name="Rectangle 10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3333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917" name="Rectangle 10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33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918" name="Rectangle 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33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A3E630F3-70BF-1C4E-9321-32AC0D44C5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7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fld id="{946987BD-9A4E-C246-A3E6-28525E78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62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9" r:id="rId1"/>
    <p:sldLayoutId id="2147484580" r:id="rId2"/>
    <p:sldLayoutId id="2147484581" r:id="rId3"/>
    <p:sldLayoutId id="2147484582" r:id="rId4"/>
    <p:sldLayoutId id="2147484583" r:id="rId5"/>
    <p:sldLayoutId id="2147484584" r:id="rId6"/>
    <p:sldLayoutId id="2147484585" r:id="rId7"/>
    <p:sldLayoutId id="2147484586" r:id="rId8"/>
    <p:sldLayoutId id="2147484587" r:id="rId9"/>
    <p:sldLayoutId id="2147484588" r:id="rId10"/>
    <p:sldLayoutId id="21474845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804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3" r:id="rId3"/>
    <p:sldLayoutId id="2147484594" r:id="rId4"/>
    <p:sldLayoutId id="2147484595" r:id="rId5"/>
    <p:sldLayoutId id="2147484596" r:id="rId6"/>
    <p:sldLayoutId id="2147484597" r:id="rId7"/>
    <p:sldLayoutId id="2147484598" r:id="rId8"/>
    <p:sldLayoutId id="2147484599" r:id="rId9"/>
    <p:sldLayoutId id="2147484600" r:id="rId10"/>
    <p:sldLayoutId id="2147484601" r:id="rId11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ChangeArrowheads="1"/>
          </p:cNvSpPr>
          <p:nvPr/>
        </p:nvSpPr>
        <p:spPr bwMode="hidden">
          <a:xfrm>
            <a:off x="0" y="0"/>
            <a:ext cx="1752600" cy="68564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kumimoji="1" lang="en-US">
              <a:latin typeface="Times New Roman" charset="0"/>
            </a:endParaRP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152400" y="374650"/>
            <a:ext cx="1525588" cy="1227138"/>
            <a:chOff x="96" y="236"/>
            <a:chExt cx="961" cy="773"/>
          </a:xfrm>
        </p:grpSpPr>
        <p:sp>
          <p:nvSpPr>
            <p:cNvPr id="13321" name="Freeform 4"/>
            <p:cNvSpPr>
              <a:spLocks/>
            </p:cNvSpPr>
            <p:nvPr/>
          </p:nvSpPr>
          <p:spPr bwMode="auto">
            <a:xfrm>
              <a:off x="738" y="495"/>
              <a:ext cx="319" cy="319"/>
            </a:xfrm>
            <a:custGeom>
              <a:avLst/>
              <a:gdLst>
                <a:gd name="T0" fmla="*/ 318 w 319"/>
                <a:gd name="T1" fmla="*/ 198 h 319"/>
                <a:gd name="T2" fmla="*/ 318 w 319"/>
                <a:gd name="T3" fmla="*/ 318 h 319"/>
                <a:gd name="T4" fmla="*/ 1 w 319"/>
                <a:gd name="T5" fmla="*/ 99 h 319"/>
                <a:gd name="T6" fmla="*/ 0 w 319"/>
                <a:gd name="T7" fmla="*/ 108 h 319"/>
                <a:gd name="T8" fmla="*/ 46 w 319"/>
                <a:gd name="T9" fmla="*/ 0 h 319"/>
                <a:gd name="T10" fmla="*/ 318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318" y="198"/>
                  </a:moveTo>
                  <a:lnTo>
                    <a:pt x="318" y="318"/>
                  </a:lnTo>
                  <a:lnTo>
                    <a:pt x="1" y="99"/>
                  </a:lnTo>
                  <a:lnTo>
                    <a:pt x="0" y="108"/>
                  </a:lnTo>
                  <a:lnTo>
                    <a:pt x="46" y="0"/>
                  </a:lnTo>
                  <a:lnTo>
                    <a:pt x="318" y="198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5"/>
            <p:cNvSpPr>
              <a:spLocks/>
            </p:cNvSpPr>
            <p:nvPr/>
          </p:nvSpPr>
          <p:spPr bwMode="auto">
            <a:xfrm>
              <a:off x="96" y="495"/>
              <a:ext cx="319" cy="319"/>
            </a:xfrm>
            <a:custGeom>
              <a:avLst/>
              <a:gdLst>
                <a:gd name="T0" fmla="*/ 0 w 319"/>
                <a:gd name="T1" fmla="*/ 198 h 319"/>
                <a:gd name="T2" fmla="*/ 0 w 319"/>
                <a:gd name="T3" fmla="*/ 318 h 319"/>
                <a:gd name="T4" fmla="*/ 316 w 319"/>
                <a:gd name="T5" fmla="*/ 99 h 319"/>
                <a:gd name="T6" fmla="*/ 318 w 319"/>
                <a:gd name="T7" fmla="*/ 108 h 319"/>
                <a:gd name="T8" fmla="*/ 271 w 319"/>
                <a:gd name="T9" fmla="*/ 0 h 319"/>
                <a:gd name="T10" fmla="*/ 0 w 319"/>
                <a:gd name="T11" fmla="*/ 198 h 3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9" h="319">
                  <a:moveTo>
                    <a:pt x="0" y="198"/>
                  </a:moveTo>
                  <a:lnTo>
                    <a:pt x="0" y="318"/>
                  </a:lnTo>
                  <a:lnTo>
                    <a:pt x="316" y="99"/>
                  </a:lnTo>
                  <a:lnTo>
                    <a:pt x="318" y="108"/>
                  </a:lnTo>
                  <a:lnTo>
                    <a:pt x="271" y="0"/>
                  </a:lnTo>
                  <a:lnTo>
                    <a:pt x="0" y="198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3" name="Group 6"/>
            <p:cNvGrpSpPr>
              <a:grpSpLocks/>
            </p:cNvGrpSpPr>
            <p:nvPr/>
          </p:nvGrpSpPr>
          <p:grpSpPr bwMode="auto">
            <a:xfrm>
              <a:off x="152" y="236"/>
              <a:ext cx="823" cy="773"/>
              <a:chOff x="152" y="236"/>
              <a:chExt cx="823" cy="773"/>
            </a:xfrm>
          </p:grpSpPr>
          <p:sp>
            <p:nvSpPr>
              <p:cNvPr id="13325" name="AutoShape 7" descr="Green marble"/>
              <p:cNvSpPr>
                <a:spLocks noChangeArrowheads="1"/>
              </p:cNvSpPr>
              <p:nvPr/>
            </p:nvSpPr>
            <p:spPr bwMode="auto">
              <a:xfrm rot="10800000" flipH="1">
                <a:off x="152" y="236"/>
                <a:ext cx="822" cy="772"/>
              </a:xfrm>
              <a:prstGeom prst="triangle">
                <a:avLst>
                  <a:gd name="adj" fmla="val 49995"/>
                </a:avLst>
              </a:prstGeom>
              <a:blipFill dpi="0" rotWithShape="0">
                <a:blip r:embed="rId13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8"/>
              <p:cNvSpPr>
                <a:spLocks/>
              </p:cNvSpPr>
              <p:nvPr/>
            </p:nvSpPr>
            <p:spPr bwMode="auto">
              <a:xfrm>
                <a:off x="152" y="236"/>
                <a:ext cx="412" cy="773"/>
              </a:xfrm>
              <a:custGeom>
                <a:avLst/>
                <a:gdLst>
                  <a:gd name="T0" fmla="*/ 411 w 412"/>
                  <a:gd name="T1" fmla="*/ 772 h 773"/>
                  <a:gd name="T2" fmla="*/ 411 w 412"/>
                  <a:gd name="T3" fmla="*/ 637 h 773"/>
                  <a:gd name="T4" fmla="*/ 127 w 412"/>
                  <a:gd name="T5" fmla="*/ 75 h 773"/>
                  <a:gd name="T6" fmla="*/ 0 w 412"/>
                  <a:gd name="T7" fmla="*/ 0 h 773"/>
                  <a:gd name="T8" fmla="*/ 411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411" y="772"/>
                    </a:moveTo>
                    <a:lnTo>
                      <a:pt x="411" y="637"/>
                    </a:lnTo>
                    <a:lnTo>
                      <a:pt x="127" y="75"/>
                    </a:lnTo>
                    <a:lnTo>
                      <a:pt x="0" y="0"/>
                    </a:lnTo>
                    <a:lnTo>
                      <a:pt x="411" y="772"/>
                    </a:lnTo>
                  </a:path>
                </a:pathLst>
              </a:custGeom>
              <a:solidFill>
                <a:srgbClr val="002010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"/>
              <p:cNvSpPr>
                <a:spLocks/>
              </p:cNvSpPr>
              <p:nvPr/>
            </p:nvSpPr>
            <p:spPr bwMode="auto">
              <a:xfrm>
                <a:off x="152" y="236"/>
                <a:ext cx="823" cy="77"/>
              </a:xfrm>
              <a:custGeom>
                <a:avLst/>
                <a:gdLst>
                  <a:gd name="T0" fmla="*/ 0 w 823"/>
                  <a:gd name="T1" fmla="*/ 0 h 77"/>
                  <a:gd name="T2" fmla="*/ 127 w 823"/>
                  <a:gd name="T3" fmla="*/ 76 h 77"/>
                  <a:gd name="T4" fmla="*/ 712 w 823"/>
                  <a:gd name="T5" fmla="*/ 76 h 77"/>
                  <a:gd name="T6" fmla="*/ 822 w 823"/>
                  <a:gd name="T7" fmla="*/ 0 h 77"/>
                  <a:gd name="T8" fmla="*/ 0 w 823"/>
                  <a:gd name="T9" fmla="*/ 0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23" h="77">
                    <a:moveTo>
                      <a:pt x="0" y="0"/>
                    </a:moveTo>
                    <a:lnTo>
                      <a:pt x="127" y="76"/>
                    </a:lnTo>
                    <a:lnTo>
                      <a:pt x="712" y="76"/>
                    </a:lnTo>
                    <a:lnTo>
                      <a:pt x="822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"/>
              <p:cNvSpPr>
                <a:spLocks/>
              </p:cNvSpPr>
              <p:nvPr/>
            </p:nvSpPr>
            <p:spPr bwMode="auto">
              <a:xfrm>
                <a:off x="563" y="236"/>
                <a:ext cx="412" cy="773"/>
              </a:xfrm>
              <a:custGeom>
                <a:avLst/>
                <a:gdLst>
                  <a:gd name="T0" fmla="*/ 0 w 412"/>
                  <a:gd name="T1" fmla="*/ 772 h 773"/>
                  <a:gd name="T2" fmla="*/ 0 w 412"/>
                  <a:gd name="T3" fmla="*/ 637 h 773"/>
                  <a:gd name="T4" fmla="*/ 283 w 412"/>
                  <a:gd name="T5" fmla="*/ 75 h 773"/>
                  <a:gd name="T6" fmla="*/ 411 w 412"/>
                  <a:gd name="T7" fmla="*/ 0 h 773"/>
                  <a:gd name="T8" fmla="*/ 0 w 412"/>
                  <a:gd name="T9" fmla="*/ 772 h 7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12" h="773">
                    <a:moveTo>
                      <a:pt x="0" y="772"/>
                    </a:moveTo>
                    <a:lnTo>
                      <a:pt x="0" y="637"/>
                    </a:lnTo>
                    <a:lnTo>
                      <a:pt x="283" y="75"/>
                    </a:lnTo>
                    <a:lnTo>
                      <a:pt x="411" y="0"/>
                    </a:lnTo>
                    <a:lnTo>
                      <a:pt x="0" y="772"/>
                    </a:lnTo>
                  </a:path>
                </a:pathLst>
              </a:custGeom>
              <a:solidFill>
                <a:srgbClr val="006633">
                  <a:alpha val="50195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70731" name="Rectangle 11"/>
            <p:cNvSpPr>
              <a:spLocks noChangeArrowheads="1"/>
            </p:cNvSpPr>
            <p:nvPr/>
          </p:nvSpPr>
          <p:spPr bwMode="auto">
            <a:xfrm>
              <a:off x="96" y="704"/>
              <a:ext cx="959" cy="10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fol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3316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228600"/>
            <a:ext cx="7086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1988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7073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073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073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992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2218D314-6672-114A-92FF-D0CBE837D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60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charset="0"/>
        <a:buChar char="Ú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xpbanna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68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5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5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7D3E184-6F7D-004A-BA8C-A7863712D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5607" name="Picture 7" descr="EXPHORSA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574800"/>
            <a:ext cx="7772400" cy="13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2038" y="1766888"/>
            <a:ext cx="7769225" cy="411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456" r:id="rId2"/>
    <p:sldLayoutId id="2147484457" r:id="rId3"/>
    <p:sldLayoutId id="2147484458" r:id="rId4"/>
    <p:sldLayoutId id="2147484459" r:id="rId5"/>
    <p:sldLayoutId id="2147484460" r:id="rId6"/>
    <p:sldLayoutId id="2147484461" r:id="rId7"/>
    <p:sldLayoutId id="2147484462" r:id="rId8"/>
    <p:sldLayoutId id="2147484463" r:id="rId9"/>
    <p:sldLayoutId id="2147484464" r:id="rId10"/>
    <p:sldLayoutId id="21474844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Blip>
          <a:blip r:embed="rId17"/>
        </a:buBlip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-111" charset="2"/>
        <a:buChar char="s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1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1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1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E2E60091-60E1-604F-9558-F5DC7760CF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2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1" charset="0"/>
          <a:ea typeface="ヒラギノ角ゴ Pro W3" pitchFamily="-111" charset="-128"/>
          <a:cs typeface="ヒラギノ角ゴ Pro W3" pitchFamily="-11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1" charset="0"/>
          <a:ea typeface="ヒラギノ角ゴ Pro W3" pitchFamily="-111" charset="-128"/>
          <a:cs typeface="ヒラギノ角ゴ Pro W3" pitchFamily="-11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1" charset="0"/>
          <a:ea typeface="ヒラギノ角ゴ Pro W3" pitchFamily="-111" charset="-128"/>
          <a:cs typeface="ヒラギノ角ゴ Pro W3" pitchFamily="-11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1" charset="0"/>
          <a:ea typeface="ヒラギノ角ゴ Pro W3" pitchFamily="-111" charset="-128"/>
          <a:cs typeface="ヒラギノ角ゴ Pro W3" pitchFamily="-11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1" charset="0"/>
          <a:ea typeface="ヒラギノ角ゴ Pro W3" pitchFamily="-111" charset="-128"/>
          <a:cs typeface="ヒラギノ角ゴ Pro W3" pitchFamily="-11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1" charset="0"/>
          <a:ea typeface="ヒラギノ角ゴ Pro W3" pitchFamily="-111" charset="-128"/>
          <a:cs typeface="ヒラギノ角ゴ Pro W3" pitchFamily="-11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1" charset="0"/>
          <a:ea typeface="ヒラギノ角ゴ Pro W3" pitchFamily="-111" charset="-128"/>
          <a:cs typeface="ヒラギノ角ゴ Pro W3" pitchFamily="-11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pitchFamily="-111" charset="0"/>
          <a:ea typeface="ヒラギノ角ゴ Pro W3" pitchFamily="-111" charset="-128"/>
          <a:cs typeface="ヒラギノ角ゴ Pro W3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1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50184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50188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9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50185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50186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87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017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8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1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1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1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D1B2950-0AA8-9340-BE23-08284F86E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3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0"/>
        <a:buChar char="l"/>
        <a:defRPr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1" charset="2"/>
        <a:buChar char="l"/>
        <a:defRPr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1" charset="2"/>
        <a:buChar char="l"/>
        <a:defRPr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1" charset="2"/>
        <a:buChar char="l"/>
        <a:defRPr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-111" charset="2"/>
        <a:buChar char="l"/>
        <a:defRPr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-254000" y="-50800"/>
            <a:ext cx="9518650" cy="7229475"/>
            <a:chOff x="-160" y="-32"/>
            <a:chExt cx="5996" cy="4554"/>
          </a:xfrm>
        </p:grpSpPr>
        <p:grpSp>
          <p:nvGrpSpPr>
            <p:cNvPr id="62472" name="Group 3"/>
            <p:cNvGrpSpPr>
              <a:grpSpLocks/>
            </p:cNvGrpSpPr>
            <p:nvPr userDrawn="1"/>
          </p:nvGrpSpPr>
          <p:grpSpPr bwMode="auto">
            <a:xfrm>
              <a:off x="-160" y="-32"/>
              <a:ext cx="5996" cy="4554"/>
              <a:chOff x="-160" y="-32"/>
              <a:chExt cx="5996" cy="4554"/>
            </a:xfrm>
          </p:grpSpPr>
          <p:sp>
            <p:nvSpPr>
              <p:cNvPr id="62486" name="Freeform 4"/>
              <p:cNvSpPr>
                <a:spLocks/>
              </p:cNvSpPr>
              <p:nvPr userDrawn="1"/>
            </p:nvSpPr>
            <p:spPr bwMode="hidden">
              <a:xfrm>
                <a:off x="3316" y="297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7" name="Freeform 5"/>
              <p:cNvSpPr>
                <a:spLocks/>
              </p:cNvSpPr>
              <p:nvPr userDrawn="1"/>
            </p:nvSpPr>
            <p:spPr bwMode="hidden">
              <a:xfrm>
                <a:off x="2202" y="256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8" name="Freeform 6"/>
              <p:cNvSpPr>
                <a:spLocks/>
              </p:cNvSpPr>
              <p:nvPr userDrawn="1"/>
            </p:nvSpPr>
            <p:spPr bwMode="hidden">
              <a:xfrm>
                <a:off x="2290" y="3030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9" name="Freeform 7"/>
              <p:cNvSpPr>
                <a:spLocks/>
              </p:cNvSpPr>
              <p:nvPr userDrawn="1"/>
            </p:nvSpPr>
            <p:spPr bwMode="hidden">
              <a:xfrm>
                <a:off x="2611" y="354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0" name="Freeform 8"/>
              <p:cNvSpPr>
                <a:spLocks/>
              </p:cNvSpPr>
              <p:nvPr userDrawn="1"/>
            </p:nvSpPr>
            <p:spPr bwMode="hidden">
              <a:xfrm>
                <a:off x="3982" y="1813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1" name="Freeform 9"/>
              <p:cNvSpPr>
                <a:spLocks/>
              </p:cNvSpPr>
              <p:nvPr userDrawn="1"/>
            </p:nvSpPr>
            <p:spPr bwMode="hidden">
              <a:xfrm>
                <a:off x="3091" y="2046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2" name="Freeform 10"/>
              <p:cNvSpPr>
                <a:spLocks/>
              </p:cNvSpPr>
              <p:nvPr userDrawn="1"/>
            </p:nvSpPr>
            <p:spPr bwMode="hidden">
              <a:xfrm rot="3318475">
                <a:off x="2256" y="187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3" name="Freeform 11"/>
              <p:cNvSpPr>
                <a:spLocks/>
              </p:cNvSpPr>
              <p:nvPr userDrawn="1"/>
            </p:nvSpPr>
            <p:spPr bwMode="hidden">
              <a:xfrm rot="20976686" flipH="1">
                <a:off x="2958" y="336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4" name="Freeform 12"/>
              <p:cNvSpPr>
                <a:spLocks/>
              </p:cNvSpPr>
              <p:nvPr userDrawn="1"/>
            </p:nvSpPr>
            <p:spPr bwMode="hidden">
              <a:xfrm>
                <a:off x="1823" y="2983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5" name="Freeform 13"/>
              <p:cNvSpPr>
                <a:spLocks/>
              </p:cNvSpPr>
              <p:nvPr userDrawn="1"/>
            </p:nvSpPr>
            <p:spPr bwMode="hidden">
              <a:xfrm rot="16244410" flipH="1">
                <a:off x="3617" y="373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6" name="Freeform 14"/>
              <p:cNvSpPr>
                <a:spLocks/>
              </p:cNvSpPr>
              <p:nvPr userDrawn="1"/>
            </p:nvSpPr>
            <p:spPr bwMode="hidden">
              <a:xfrm rot="6018034">
                <a:off x="1968" y="3558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7" name="Freeform 15"/>
              <p:cNvSpPr>
                <a:spLocks/>
              </p:cNvSpPr>
              <p:nvPr userDrawn="1"/>
            </p:nvSpPr>
            <p:spPr bwMode="hidden">
              <a:xfrm rot="6284068">
                <a:off x="3402" y="304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8" name="Freeform 16"/>
              <p:cNvSpPr>
                <a:spLocks/>
              </p:cNvSpPr>
              <p:nvPr userDrawn="1"/>
            </p:nvSpPr>
            <p:spPr bwMode="hidden">
              <a:xfrm rot="19272242" flipV="1">
                <a:off x="3190" y="224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99" name="Freeform 17"/>
              <p:cNvSpPr>
                <a:spLocks/>
              </p:cNvSpPr>
              <p:nvPr userDrawn="1"/>
            </p:nvSpPr>
            <p:spPr bwMode="hidden">
              <a:xfrm rot="563450" flipH="1">
                <a:off x="1798" y="234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0" name="Freeform 18"/>
              <p:cNvSpPr>
                <a:spLocks/>
              </p:cNvSpPr>
              <p:nvPr userDrawn="1"/>
            </p:nvSpPr>
            <p:spPr bwMode="hidden">
              <a:xfrm>
                <a:off x="1229" y="271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1" name="Freeform 19"/>
              <p:cNvSpPr>
                <a:spLocks/>
              </p:cNvSpPr>
              <p:nvPr userDrawn="1"/>
            </p:nvSpPr>
            <p:spPr bwMode="hidden">
              <a:xfrm>
                <a:off x="115" y="2561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2" name="Freeform 20"/>
              <p:cNvSpPr>
                <a:spLocks/>
              </p:cNvSpPr>
              <p:nvPr userDrawn="1"/>
            </p:nvSpPr>
            <p:spPr bwMode="hidden">
              <a:xfrm>
                <a:off x="155" y="2986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3" name="Freeform 21"/>
              <p:cNvSpPr>
                <a:spLocks/>
              </p:cNvSpPr>
              <p:nvPr userDrawn="1"/>
            </p:nvSpPr>
            <p:spPr bwMode="hidden">
              <a:xfrm rot="-2130091">
                <a:off x="740" y="372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4" name="Freeform 22"/>
              <p:cNvSpPr>
                <a:spLocks/>
              </p:cNvSpPr>
              <p:nvPr userDrawn="1"/>
            </p:nvSpPr>
            <p:spPr bwMode="hidden">
              <a:xfrm>
                <a:off x="1823" y="193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5" name="Freeform 23"/>
              <p:cNvSpPr>
                <a:spLocks/>
              </p:cNvSpPr>
              <p:nvPr userDrawn="1"/>
            </p:nvSpPr>
            <p:spPr bwMode="hidden">
              <a:xfrm>
                <a:off x="1004" y="2038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6" name="Freeform 24"/>
              <p:cNvSpPr>
                <a:spLocks/>
              </p:cNvSpPr>
              <p:nvPr userDrawn="1"/>
            </p:nvSpPr>
            <p:spPr bwMode="hidden">
              <a:xfrm rot="3318475">
                <a:off x="-71" y="198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7" name="Freeform 25"/>
              <p:cNvSpPr>
                <a:spLocks/>
              </p:cNvSpPr>
              <p:nvPr userDrawn="1"/>
            </p:nvSpPr>
            <p:spPr bwMode="hidden">
              <a:xfrm rot="20976686" flipH="1">
                <a:off x="871" y="335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8" name="Freeform 26"/>
              <p:cNvSpPr>
                <a:spLocks/>
              </p:cNvSpPr>
              <p:nvPr userDrawn="1"/>
            </p:nvSpPr>
            <p:spPr bwMode="hidden">
              <a:xfrm>
                <a:off x="-12" y="2939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09" name="Freeform 27"/>
              <p:cNvSpPr>
                <a:spLocks/>
              </p:cNvSpPr>
              <p:nvPr userDrawn="1"/>
            </p:nvSpPr>
            <p:spPr bwMode="hidden">
              <a:xfrm rot="16244410" flipH="1">
                <a:off x="1518" y="3710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0" name="Freeform 28"/>
              <p:cNvSpPr>
                <a:spLocks/>
              </p:cNvSpPr>
              <p:nvPr userDrawn="1"/>
            </p:nvSpPr>
            <p:spPr bwMode="hidden">
              <a:xfrm rot="5508134">
                <a:off x="-23" y="3503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1" name="Freeform 29"/>
              <p:cNvSpPr>
                <a:spLocks/>
              </p:cNvSpPr>
              <p:nvPr userDrawn="1"/>
            </p:nvSpPr>
            <p:spPr bwMode="hidden">
              <a:xfrm rot="6284068">
                <a:off x="1171" y="288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2" name="Freeform 30"/>
              <p:cNvSpPr>
                <a:spLocks/>
              </p:cNvSpPr>
              <p:nvPr userDrawn="1"/>
            </p:nvSpPr>
            <p:spPr bwMode="hidden">
              <a:xfrm rot="19272242" flipV="1">
                <a:off x="947" y="202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3" name="Freeform 31"/>
              <p:cNvSpPr>
                <a:spLocks/>
              </p:cNvSpPr>
              <p:nvPr userDrawn="1"/>
            </p:nvSpPr>
            <p:spPr bwMode="hidden">
              <a:xfrm rot="563450" flipH="1">
                <a:off x="503" y="220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4" name="Freeform 32"/>
              <p:cNvSpPr>
                <a:spLocks/>
              </p:cNvSpPr>
              <p:nvPr userDrawn="1"/>
            </p:nvSpPr>
            <p:spPr bwMode="hidden">
              <a:xfrm>
                <a:off x="1212" y="85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5" name="Freeform 33"/>
              <p:cNvSpPr>
                <a:spLocks/>
              </p:cNvSpPr>
              <p:nvPr userDrawn="1"/>
            </p:nvSpPr>
            <p:spPr bwMode="hidden">
              <a:xfrm>
                <a:off x="98" y="44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6" name="Freeform 34"/>
              <p:cNvSpPr>
                <a:spLocks/>
              </p:cNvSpPr>
              <p:nvPr userDrawn="1"/>
            </p:nvSpPr>
            <p:spPr bwMode="hidden">
              <a:xfrm>
                <a:off x="-18" y="1102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7" name="Freeform 35"/>
              <p:cNvSpPr>
                <a:spLocks/>
              </p:cNvSpPr>
              <p:nvPr userDrawn="1"/>
            </p:nvSpPr>
            <p:spPr bwMode="hidden">
              <a:xfrm>
                <a:off x="723" y="161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8" name="Freeform 36"/>
              <p:cNvSpPr>
                <a:spLocks/>
              </p:cNvSpPr>
              <p:nvPr userDrawn="1"/>
            </p:nvSpPr>
            <p:spPr bwMode="hidden">
              <a:xfrm>
                <a:off x="1806" y="-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19" name="Freeform 37"/>
              <p:cNvSpPr>
                <a:spLocks/>
              </p:cNvSpPr>
              <p:nvPr userDrawn="1"/>
            </p:nvSpPr>
            <p:spPr bwMode="hidden">
              <a:xfrm>
                <a:off x="987" y="82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0" name="Freeform 38"/>
              <p:cNvSpPr>
                <a:spLocks/>
              </p:cNvSpPr>
              <p:nvPr userDrawn="1"/>
            </p:nvSpPr>
            <p:spPr bwMode="hidden">
              <a:xfrm rot="3318475">
                <a:off x="188" y="-111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1" name="Freeform 39"/>
              <p:cNvSpPr>
                <a:spLocks/>
              </p:cNvSpPr>
              <p:nvPr userDrawn="1"/>
            </p:nvSpPr>
            <p:spPr bwMode="hidden">
              <a:xfrm rot="20976686" flipH="1">
                <a:off x="854" y="124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2" name="Freeform 40"/>
              <p:cNvSpPr>
                <a:spLocks/>
              </p:cNvSpPr>
              <p:nvPr userDrawn="1"/>
            </p:nvSpPr>
            <p:spPr bwMode="hidden">
              <a:xfrm>
                <a:off x="187" y="935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3" name="Freeform 41"/>
              <p:cNvSpPr>
                <a:spLocks/>
              </p:cNvSpPr>
              <p:nvPr userDrawn="1"/>
            </p:nvSpPr>
            <p:spPr bwMode="hidden">
              <a:xfrm rot="16244410" flipH="1">
                <a:off x="1489" y="1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4" name="Freeform 42"/>
              <p:cNvSpPr>
                <a:spLocks/>
              </p:cNvSpPr>
              <p:nvPr userDrawn="1"/>
            </p:nvSpPr>
            <p:spPr bwMode="hidden">
              <a:xfrm rot="2428453">
                <a:off x="-160" y="1667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5" name="Freeform 43"/>
              <p:cNvSpPr>
                <a:spLocks/>
              </p:cNvSpPr>
              <p:nvPr userDrawn="1"/>
            </p:nvSpPr>
            <p:spPr bwMode="hidden">
              <a:xfrm rot="6284068">
                <a:off x="1298" y="92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6" name="Freeform 44"/>
              <p:cNvSpPr>
                <a:spLocks/>
              </p:cNvSpPr>
              <p:nvPr userDrawn="1"/>
            </p:nvSpPr>
            <p:spPr bwMode="hidden">
              <a:xfrm rot="19272242" flipV="1">
                <a:off x="930" y="6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7" name="Freeform 45"/>
              <p:cNvSpPr>
                <a:spLocks/>
              </p:cNvSpPr>
              <p:nvPr userDrawn="1"/>
            </p:nvSpPr>
            <p:spPr bwMode="hidden">
              <a:xfrm rot="563450" flipH="1">
                <a:off x="-18" y="22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8" name="Freeform 46"/>
              <p:cNvSpPr>
                <a:spLocks/>
              </p:cNvSpPr>
              <p:nvPr userDrawn="1"/>
            </p:nvSpPr>
            <p:spPr bwMode="hidden">
              <a:xfrm>
                <a:off x="3307" y="85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29" name="Freeform 47"/>
              <p:cNvSpPr>
                <a:spLocks/>
              </p:cNvSpPr>
              <p:nvPr userDrawn="1"/>
            </p:nvSpPr>
            <p:spPr bwMode="hidden">
              <a:xfrm>
                <a:off x="2193" y="449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0" name="Freeform 48"/>
              <p:cNvSpPr>
                <a:spLocks/>
              </p:cNvSpPr>
              <p:nvPr userDrawn="1"/>
            </p:nvSpPr>
            <p:spPr bwMode="hidden">
              <a:xfrm>
                <a:off x="2077" y="1102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1" name="Freeform 49"/>
              <p:cNvSpPr>
                <a:spLocks/>
              </p:cNvSpPr>
              <p:nvPr userDrawn="1"/>
            </p:nvSpPr>
            <p:spPr bwMode="hidden">
              <a:xfrm>
                <a:off x="2818" y="161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2" name="Freeform 50"/>
              <p:cNvSpPr>
                <a:spLocks/>
              </p:cNvSpPr>
              <p:nvPr userDrawn="1"/>
            </p:nvSpPr>
            <p:spPr bwMode="hidden">
              <a:xfrm>
                <a:off x="3901" y="-19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3" name="Freeform 51"/>
              <p:cNvSpPr>
                <a:spLocks/>
              </p:cNvSpPr>
              <p:nvPr userDrawn="1"/>
            </p:nvSpPr>
            <p:spPr bwMode="hidden">
              <a:xfrm>
                <a:off x="3082" y="82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4" name="Freeform 52"/>
              <p:cNvSpPr>
                <a:spLocks/>
              </p:cNvSpPr>
              <p:nvPr userDrawn="1"/>
            </p:nvSpPr>
            <p:spPr bwMode="hidden">
              <a:xfrm rot="3318475">
                <a:off x="2007" y="3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5" name="Freeform 53"/>
              <p:cNvSpPr>
                <a:spLocks/>
              </p:cNvSpPr>
              <p:nvPr userDrawn="1"/>
            </p:nvSpPr>
            <p:spPr bwMode="hidden">
              <a:xfrm rot="20976686" flipH="1">
                <a:off x="2949" y="124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6" name="Freeform 54"/>
              <p:cNvSpPr>
                <a:spLocks/>
              </p:cNvSpPr>
              <p:nvPr userDrawn="1"/>
            </p:nvSpPr>
            <p:spPr bwMode="hidden">
              <a:xfrm>
                <a:off x="1910" y="1055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7" name="Freeform 55"/>
              <p:cNvSpPr>
                <a:spLocks/>
              </p:cNvSpPr>
              <p:nvPr userDrawn="1"/>
            </p:nvSpPr>
            <p:spPr bwMode="hidden">
              <a:xfrm rot="16244410" flipH="1">
                <a:off x="3584" y="1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8" name="Freeform 56"/>
              <p:cNvSpPr>
                <a:spLocks/>
              </p:cNvSpPr>
              <p:nvPr userDrawn="1"/>
            </p:nvSpPr>
            <p:spPr bwMode="hidden">
              <a:xfrm rot="2428453">
                <a:off x="1935" y="1667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39" name="Freeform 57"/>
              <p:cNvSpPr>
                <a:spLocks/>
              </p:cNvSpPr>
              <p:nvPr userDrawn="1"/>
            </p:nvSpPr>
            <p:spPr bwMode="hidden">
              <a:xfrm rot="6284068">
                <a:off x="3393" y="92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0" name="Freeform 58"/>
              <p:cNvSpPr>
                <a:spLocks/>
              </p:cNvSpPr>
              <p:nvPr userDrawn="1"/>
            </p:nvSpPr>
            <p:spPr bwMode="hidden">
              <a:xfrm rot="19272242" flipV="1">
                <a:off x="3025" y="67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1" name="Freeform 59"/>
              <p:cNvSpPr>
                <a:spLocks/>
              </p:cNvSpPr>
              <p:nvPr userDrawn="1"/>
            </p:nvSpPr>
            <p:spPr bwMode="hidden">
              <a:xfrm rot="563450" flipH="1">
                <a:off x="1849" y="221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2" name="Freeform 60"/>
              <p:cNvSpPr>
                <a:spLocks/>
              </p:cNvSpPr>
              <p:nvPr userDrawn="1"/>
            </p:nvSpPr>
            <p:spPr bwMode="hidden">
              <a:xfrm flipH="1">
                <a:off x="5077" y="850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3" name="Freeform 61"/>
              <p:cNvSpPr>
                <a:spLocks/>
              </p:cNvSpPr>
              <p:nvPr userDrawn="1"/>
            </p:nvSpPr>
            <p:spPr bwMode="hidden">
              <a:xfrm>
                <a:off x="4289" y="458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4" name="Freeform 62"/>
              <p:cNvSpPr>
                <a:spLocks/>
              </p:cNvSpPr>
              <p:nvPr userDrawn="1"/>
            </p:nvSpPr>
            <p:spPr bwMode="hidden">
              <a:xfrm>
                <a:off x="4173" y="1111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5" name="Freeform 63"/>
              <p:cNvSpPr>
                <a:spLocks/>
              </p:cNvSpPr>
              <p:nvPr userDrawn="1"/>
            </p:nvSpPr>
            <p:spPr bwMode="hidden">
              <a:xfrm>
                <a:off x="5094" y="1562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6" name="Freeform 64"/>
              <p:cNvSpPr>
                <a:spLocks/>
              </p:cNvSpPr>
              <p:nvPr userDrawn="1"/>
            </p:nvSpPr>
            <p:spPr bwMode="hidden">
              <a:xfrm>
                <a:off x="4830" y="7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7" name="Freeform 65"/>
              <p:cNvSpPr>
                <a:spLocks/>
              </p:cNvSpPr>
              <p:nvPr userDrawn="1"/>
            </p:nvSpPr>
            <p:spPr bwMode="hidden">
              <a:xfrm rot="3318475">
                <a:off x="4139" y="-65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8" name="Freeform 66"/>
              <p:cNvSpPr>
                <a:spLocks/>
              </p:cNvSpPr>
              <p:nvPr userDrawn="1"/>
            </p:nvSpPr>
            <p:spPr bwMode="hidden">
              <a:xfrm rot="20976686" flipH="1">
                <a:off x="5045" y="1254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49" name="Freeform 67"/>
              <p:cNvSpPr>
                <a:spLocks/>
              </p:cNvSpPr>
              <p:nvPr userDrawn="1"/>
            </p:nvSpPr>
            <p:spPr bwMode="hidden">
              <a:xfrm>
                <a:off x="4330" y="932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0" name="Freeform 68"/>
              <p:cNvSpPr>
                <a:spLocks/>
              </p:cNvSpPr>
              <p:nvPr userDrawn="1"/>
            </p:nvSpPr>
            <p:spPr bwMode="hidden">
              <a:xfrm rot="16244410" flipH="1">
                <a:off x="5174" y="3195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1" name="Freeform 69"/>
              <p:cNvSpPr>
                <a:spLocks/>
              </p:cNvSpPr>
              <p:nvPr userDrawn="1"/>
            </p:nvSpPr>
            <p:spPr bwMode="hidden">
              <a:xfrm rot="2428453">
                <a:off x="4163" y="1592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2" name="Freeform 70"/>
              <p:cNvSpPr>
                <a:spLocks/>
              </p:cNvSpPr>
              <p:nvPr userDrawn="1"/>
            </p:nvSpPr>
            <p:spPr bwMode="hidden">
              <a:xfrm rot="6284068">
                <a:off x="4901" y="75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3" name="Freeform 71"/>
              <p:cNvSpPr>
                <a:spLocks/>
              </p:cNvSpPr>
              <p:nvPr userDrawn="1"/>
            </p:nvSpPr>
            <p:spPr bwMode="hidden">
              <a:xfrm rot="21011466" flipV="1">
                <a:off x="5124" y="-8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4" name="Freeform 72"/>
              <p:cNvSpPr>
                <a:spLocks/>
              </p:cNvSpPr>
              <p:nvPr userDrawn="1"/>
            </p:nvSpPr>
            <p:spPr bwMode="hidden">
              <a:xfrm rot="563450" flipH="1">
                <a:off x="3825" y="446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5" name="Freeform 73"/>
              <p:cNvSpPr>
                <a:spLocks/>
              </p:cNvSpPr>
              <p:nvPr userDrawn="1"/>
            </p:nvSpPr>
            <p:spPr bwMode="hidden">
              <a:xfrm rot="6521641">
                <a:off x="5099" y="2938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6" name="Freeform 74"/>
              <p:cNvSpPr>
                <a:spLocks/>
              </p:cNvSpPr>
              <p:nvPr userDrawn="1"/>
            </p:nvSpPr>
            <p:spPr bwMode="hidden">
              <a:xfrm>
                <a:off x="4289" y="2570"/>
                <a:ext cx="987" cy="743"/>
              </a:xfrm>
              <a:custGeom>
                <a:avLst/>
                <a:gdLst>
                  <a:gd name="T0" fmla="*/ 742 w 987"/>
                  <a:gd name="T1" fmla="*/ 110 h 743"/>
                  <a:gd name="T2" fmla="*/ 958 w 987"/>
                  <a:gd name="T3" fmla="*/ 572 h 743"/>
                  <a:gd name="T4" fmla="*/ 847 w 987"/>
                  <a:gd name="T5" fmla="*/ 638 h 743"/>
                  <a:gd name="T6" fmla="*/ 202 w 987"/>
                  <a:gd name="T7" fmla="*/ 269 h 743"/>
                  <a:gd name="T8" fmla="*/ 163 w 987"/>
                  <a:gd name="T9" fmla="*/ 173 h 743"/>
                  <a:gd name="T10" fmla="*/ 481 w 987"/>
                  <a:gd name="T11" fmla="*/ 35 h 743"/>
                  <a:gd name="T12" fmla="*/ 742 w 987"/>
                  <a:gd name="T13" fmla="*/ 11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7" name="Freeform 75"/>
              <p:cNvSpPr>
                <a:spLocks/>
              </p:cNvSpPr>
              <p:nvPr userDrawn="1"/>
            </p:nvSpPr>
            <p:spPr bwMode="hidden">
              <a:xfrm>
                <a:off x="4173" y="3223"/>
                <a:ext cx="650" cy="648"/>
              </a:xfrm>
              <a:custGeom>
                <a:avLst/>
                <a:gdLst>
                  <a:gd name="T0" fmla="*/ 468 w 650"/>
                  <a:gd name="T1" fmla="*/ 114 h 648"/>
                  <a:gd name="T2" fmla="*/ 621 w 650"/>
                  <a:gd name="T3" fmla="*/ 453 h 648"/>
                  <a:gd name="T4" fmla="*/ 522 w 650"/>
                  <a:gd name="T5" fmla="*/ 495 h 648"/>
                  <a:gd name="T6" fmla="*/ 105 w 650"/>
                  <a:gd name="T7" fmla="*/ 519 h 648"/>
                  <a:gd name="T8" fmla="*/ 30 w 650"/>
                  <a:gd name="T9" fmla="*/ 450 h 648"/>
                  <a:gd name="T10" fmla="*/ 231 w 650"/>
                  <a:gd name="T11" fmla="*/ 84 h 648"/>
                  <a:gd name="T12" fmla="*/ 468 w 650"/>
                  <a:gd name="T13" fmla="*/ 114 h 6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0" h="648">
                    <a:moveTo>
                      <a:pt x="468" y="114"/>
                    </a:moveTo>
                    <a:cubicBezTo>
                      <a:pt x="579" y="274"/>
                      <a:pt x="604" y="372"/>
                      <a:pt x="621" y="453"/>
                    </a:cubicBezTo>
                    <a:cubicBezTo>
                      <a:pt x="650" y="573"/>
                      <a:pt x="587" y="600"/>
                      <a:pt x="522" y="495"/>
                    </a:cubicBezTo>
                    <a:cubicBezTo>
                      <a:pt x="330" y="99"/>
                      <a:pt x="171" y="417"/>
                      <a:pt x="105" y="519"/>
                    </a:cubicBezTo>
                    <a:cubicBezTo>
                      <a:pt x="51" y="648"/>
                      <a:pt x="0" y="525"/>
                      <a:pt x="30" y="450"/>
                    </a:cubicBezTo>
                    <a:cubicBezTo>
                      <a:pt x="39" y="381"/>
                      <a:pt x="132" y="180"/>
                      <a:pt x="231" y="84"/>
                    </a:cubicBezTo>
                    <a:cubicBezTo>
                      <a:pt x="321" y="0"/>
                      <a:pt x="406" y="4"/>
                      <a:pt x="468" y="114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8" name="Freeform 76"/>
              <p:cNvSpPr>
                <a:spLocks/>
              </p:cNvSpPr>
              <p:nvPr userDrawn="1"/>
            </p:nvSpPr>
            <p:spPr bwMode="hidden">
              <a:xfrm rot="5844778">
                <a:off x="5046" y="35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59" name="Freeform 77"/>
              <p:cNvSpPr>
                <a:spLocks/>
              </p:cNvSpPr>
              <p:nvPr userDrawn="1"/>
            </p:nvSpPr>
            <p:spPr bwMode="hidden">
              <a:xfrm>
                <a:off x="4854" y="2023"/>
                <a:ext cx="687" cy="609"/>
              </a:xfrm>
              <a:custGeom>
                <a:avLst/>
                <a:gdLst>
                  <a:gd name="T0" fmla="*/ 144 w 687"/>
                  <a:gd name="T1" fmla="*/ 45 h 609"/>
                  <a:gd name="T2" fmla="*/ 546 w 687"/>
                  <a:gd name="T3" fmla="*/ 9 h 609"/>
                  <a:gd name="T4" fmla="*/ 582 w 687"/>
                  <a:gd name="T5" fmla="*/ 99 h 609"/>
                  <a:gd name="T6" fmla="*/ 123 w 687"/>
                  <a:gd name="T7" fmla="*/ 462 h 609"/>
                  <a:gd name="T8" fmla="*/ 27 w 687"/>
                  <a:gd name="T9" fmla="*/ 438 h 609"/>
                  <a:gd name="T10" fmla="*/ 12 w 687"/>
                  <a:gd name="T11" fmla="*/ 210 h 609"/>
                  <a:gd name="T12" fmla="*/ 144 w 687"/>
                  <a:gd name="T13" fmla="*/ 45 h 60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87" h="609">
                    <a:moveTo>
                      <a:pt x="144" y="45"/>
                    </a:moveTo>
                    <a:cubicBezTo>
                      <a:pt x="306" y="0"/>
                      <a:pt x="472" y="5"/>
                      <a:pt x="546" y="9"/>
                    </a:cubicBezTo>
                    <a:cubicBezTo>
                      <a:pt x="654" y="12"/>
                      <a:pt x="687" y="75"/>
                      <a:pt x="582" y="99"/>
                    </a:cubicBezTo>
                    <a:cubicBezTo>
                      <a:pt x="81" y="144"/>
                      <a:pt x="162" y="423"/>
                      <a:pt x="123" y="462"/>
                    </a:cubicBezTo>
                    <a:cubicBezTo>
                      <a:pt x="123" y="609"/>
                      <a:pt x="39" y="495"/>
                      <a:pt x="27" y="438"/>
                    </a:cubicBezTo>
                    <a:cubicBezTo>
                      <a:pt x="18" y="393"/>
                      <a:pt x="0" y="291"/>
                      <a:pt x="12" y="210"/>
                    </a:cubicBezTo>
                    <a:cubicBezTo>
                      <a:pt x="15" y="141"/>
                      <a:pt x="36" y="66"/>
                      <a:pt x="144" y="45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0" name="Freeform 78"/>
              <p:cNvSpPr>
                <a:spLocks/>
              </p:cNvSpPr>
              <p:nvPr userDrawn="1"/>
            </p:nvSpPr>
            <p:spPr bwMode="hidden">
              <a:xfrm rot="3318475">
                <a:off x="4103" y="199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1" name="Freeform 79"/>
              <p:cNvSpPr>
                <a:spLocks/>
              </p:cNvSpPr>
              <p:nvPr userDrawn="1"/>
            </p:nvSpPr>
            <p:spPr bwMode="hidden">
              <a:xfrm rot="20976686" flipH="1">
                <a:off x="4925" y="3667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2" name="Freeform 80"/>
              <p:cNvSpPr>
                <a:spLocks/>
              </p:cNvSpPr>
              <p:nvPr userDrawn="1"/>
            </p:nvSpPr>
            <p:spPr bwMode="hidden">
              <a:xfrm>
                <a:off x="4006" y="3176"/>
                <a:ext cx="866" cy="795"/>
              </a:xfrm>
              <a:custGeom>
                <a:avLst/>
                <a:gdLst>
                  <a:gd name="T0" fmla="*/ 17 w 866"/>
                  <a:gd name="T1" fmla="*/ 180 h 795"/>
                  <a:gd name="T2" fmla="*/ 284 w 866"/>
                  <a:gd name="T3" fmla="*/ 720 h 795"/>
                  <a:gd name="T4" fmla="*/ 380 w 866"/>
                  <a:gd name="T5" fmla="*/ 687 h 795"/>
                  <a:gd name="T6" fmla="*/ 647 w 866"/>
                  <a:gd name="T7" fmla="*/ 249 h 795"/>
                  <a:gd name="T8" fmla="*/ 716 w 866"/>
                  <a:gd name="T9" fmla="*/ 138 h 795"/>
                  <a:gd name="T10" fmla="*/ 182 w 866"/>
                  <a:gd name="T11" fmla="*/ 0 h 795"/>
                  <a:gd name="T12" fmla="*/ 17 w 866"/>
                  <a:gd name="T13" fmla="*/ 18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3" name="Freeform 81"/>
              <p:cNvSpPr>
                <a:spLocks/>
              </p:cNvSpPr>
              <p:nvPr userDrawn="1"/>
            </p:nvSpPr>
            <p:spPr bwMode="hidden">
              <a:xfrm rot="6820033">
                <a:off x="4163" y="3620"/>
                <a:ext cx="802" cy="706"/>
              </a:xfrm>
              <a:custGeom>
                <a:avLst/>
                <a:gdLst>
                  <a:gd name="T0" fmla="*/ 490 w 987"/>
                  <a:gd name="T1" fmla="*/ 100 h 743"/>
                  <a:gd name="T2" fmla="*/ 632 w 987"/>
                  <a:gd name="T3" fmla="*/ 517 h 743"/>
                  <a:gd name="T4" fmla="*/ 559 w 987"/>
                  <a:gd name="T5" fmla="*/ 576 h 743"/>
                  <a:gd name="T6" fmla="*/ 133 w 987"/>
                  <a:gd name="T7" fmla="*/ 243 h 743"/>
                  <a:gd name="T8" fmla="*/ 107 w 987"/>
                  <a:gd name="T9" fmla="*/ 156 h 743"/>
                  <a:gd name="T10" fmla="*/ 318 w 987"/>
                  <a:gd name="T11" fmla="*/ 31 h 743"/>
                  <a:gd name="T12" fmla="*/ 490 w 987"/>
                  <a:gd name="T13" fmla="*/ 100 h 7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7" h="743">
                    <a:moveTo>
                      <a:pt x="742" y="110"/>
                    </a:moveTo>
                    <a:cubicBezTo>
                      <a:pt x="853" y="270"/>
                      <a:pt x="941" y="491"/>
                      <a:pt x="958" y="572"/>
                    </a:cubicBezTo>
                    <a:cubicBezTo>
                      <a:pt x="987" y="692"/>
                      <a:pt x="912" y="743"/>
                      <a:pt x="847" y="638"/>
                    </a:cubicBezTo>
                    <a:cubicBezTo>
                      <a:pt x="523" y="89"/>
                      <a:pt x="364" y="254"/>
                      <a:pt x="202" y="269"/>
                    </a:cubicBezTo>
                    <a:cubicBezTo>
                      <a:pt x="0" y="325"/>
                      <a:pt x="89" y="207"/>
                      <a:pt x="163" y="173"/>
                    </a:cubicBezTo>
                    <a:cubicBezTo>
                      <a:pt x="222" y="145"/>
                      <a:pt x="366" y="53"/>
                      <a:pt x="481" y="35"/>
                    </a:cubicBezTo>
                    <a:cubicBezTo>
                      <a:pt x="576" y="12"/>
                      <a:pt x="680" y="0"/>
                      <a:pt x="742" y="110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4" name="Freeform 82"/>
              <p:cNvSpPr>
                <a:spLocks/>
              </p:cNvSpPr>
              <p:nvPr userDrawn="1"/>
            </p:nvSpPr>
            <p:spPr bwMode="hidden">
              <a:xfrm rot="6284068">
                <a:off x="4589" y="2559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5" name="Freeform 83"/>
              <p:cNvSpPr>
                <a:spLocks/>
              </p:cNvSpPr>
              <p:nvPr userDrawn="1"/>
            </p:nvSpPr>
            <p:spPr bwMode="hidden">
              <a:xfrm rot="15949041" flipV="1">
                <a:off x="5118" y="2093"/>
                <a:ext cx="640" cy="797"/>
              </a:xfrm>
              <a:custGeom>
                <a:avLst/>
                <a:gdLst>
                  <a:gd name="T0" fmla="*/ 600 w 640"/>
                  <a:gd name="T1" fmla="*/ 216 h 797"/>
                  <a:gd name="T2" fmla="*/ 598 w 640"/>
                  <a:gd name="T3" fmla="*/ 658 h 797"/>
                  <a:gd name="T4" fmla="*/ 507 w 640"/>
                  <a:gd name="T5" fmla="*/ 691 h 797"/>
                  <a:gd name="T6" fmla="*/ 147 w 640"/>
                  <a:gd name="T7" fmla="*/ 354 h 797"/>
                  <a:gd name="T8" fmla="*/ 84 w 640"/>
                  <a:gd name="T9" fmla="*/ 249 h 797"/>
                  <a:gd name="T10" fmla="*/ 423 w 640"/>
                  <a:gd name="T11" fmla="*/ 96 h 797"/>
                  <a:gd name="T12" fmla="*/ 600 w 640"/>
                  <a:gd name="T13" fmla="*/ 216 h 7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40" h="797">
                    <a:moveTo>
                      <a:pt x="600" y="216"/>
                    </a:moveTo>
                    <a:cubicBezTo>
                      <a:pt x="640" y="379"/>
                      <a:pt x="604" y="584"/>
                      <a:pt x="598" y="658"/>
                    </a:cubicBezTo>
                    <a:cubicBezTo>
                      <a:pt x="592" y="766"/>
                      <a:pt x="528" y="797"/>
                      <a:pt x="507" y="691"/>
                    </a:cubicBezTo>
                    <a:cubicBezTo>
                      <a:pt x="495" y="276"/>
                      <a:pt x="255" y="360"/>
                      <a:pt x="147" y="354"/>
                    </a:cubicBezTo>
                    <a:cubicBezTo>
                      <a:pt x="0" y="350"/>
                      <a:pt x="18" y="294"/>
                      <a:pt x="84" y="249"/>
                    </a:cubicBezTo>
                    <a:cubicBezTo>
                      <a:pt x="147" y="204"/>
                      <a:pt x="339" y="108"/>
                      <a:pt x="423" y="96"/>
                    </a:cubicBezTo>
                    <a:cubicBezTo>
                      <a:pt x="477" y="81"/>
                      <a:pt x="585" y="0"/>
                      <a:pt x="600" y="216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566" name="Freeform 84"/>
              <p:cNvSpPr>
                <a:spLocks/>
              </p:cNvSpPr>
              <p:nvPr userDrawn="1"/>
            </p:nvSpPr>
            <p:spPr bwMode="hidden">
              <a:xfrm rot="563450" flipH="1">
                <a:off x="3981" y="2402"/>
                <a:ext cx="535" cy="645"/>
              </a:xfrm>
              <a:custGeom>
                <a:avLst/>
                <a:gdLst>
                  <a:gd name="T0" fmla="*/ 462 w 535"/>
                  <a:gd name="T1" fmla="*/ 423 h 645"/>
                  <a:gd name="T2" fmla="*/ 144 w 535"/>
                  <a:gd name="T3" fmla="*/ 612 h 645"/>
                  <a:gd name="T4" fmla="*/ 87 w 535"/>
                  <a:gd name="T5" fmla="*/ 558 h 645"/>
                  <a:gd name="T6" fmla="*/ 162 w 535"/>
                  <a:gd name="T7" fmla="*/ 117 h 645"/>
                  <a:gd name="T8" fmla="*/ 210 w 535"/>
                  <a:gd name="T9" fmla="*/ 39 h 645"/>
                  <a:gd name="T10" fmla="*/ 441 w 535"/>
                  <a:gd name="T11" fmla="*/ 243 h 645"/>
                  <a:gd name="T12" fmla="*/ 462 w 535"/>
                  <a:gd name="T13" fmla="*/ 423 h 64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5" h="645">
                    <a:moveTo>
                      <a:pt x="462" y="423"/>
                    </a:moveTo>
                    <a:cubicBezTo>
                      <a:pt x="345" y="546"/>
                      <a:pt x="198" y="582"/>
                      <a:pt x="144" y="612"/>
                    </a:cubicBezTo>
                    <a:cubicBezTo>
                      <a:pt x="60" y="645"/>
                      <a:pt x="0" y="630"/>
                      <a:pt x="87" y="558"/>
                    </a:cubicBezTo>
                    <a:cubicBezTo>
                      <a:pt x="261" y="438"/>
                      <a:pt x="378" y="387"/>
                      <a:pt x="162" y="117"/>
                    </a:cubicBezTo>
                    <a:cubicBezTo>
                      <a:pt x="74" y="0"/>
                      <a:pt x="166" y="1"/>
                      <a:pt x="210" y="39"/>
                    </a:cubicBezTo>
                    <a:cubicBezTo>
                      <a:pt x="245" y="70"/>
                      <a:pt x="401" y="171"/>
                      <a:pt x="441" y="243"/>
                    </a:cubicBezTo>
                    <a:cubicBezTo>
                      <a:pt x="480" y="300"/>
                      <a:pt x="535" y="341"/>
                      <a:pt x="462" y="423"/>
                    </a:cubicBezTo>
                    <a:close/>
                  </a:path>
                </a:pathLst>
              </a:custGeom>
              <a:noFill/>
              <a:ln w="12700" cmpd="sng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73" name="Group 85"/>
            <p:cNvGrpSpPr>
              <a:grpSpLocks/>
            </p:cNvGrpSpPr>
            <p:nvPr userDrawn="1"/>
          </p:nvGrpSpPr>
          <p:grpSpPr bwMode="auto">
            <a:xfrm>
              <a:off x="120" y="298"/>
              <a:ext cx="5509" cy="141"/>
              <a:chOff x="150" y="543"/>
              <a:chExt cx="5309" cy="200"/>
            </a:xfrm>
          </p:grpSpPr>
          <p:sp>
            <p:nvSpPr>
              <p:cNvPr id="62484" name="AutoShape 86"/>
              <p:cNvSpPr>
                <a:spLocks noChangeArrowheads="1"/>
              </p:cNvSpPr>
              <p:nvPr/>
            </p:nvSpPr>
            <p:spPr bwMode="ltGray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5" name="Rectangle 87"/>
              <p:cNvSpPr>
                <a:spLocks noChangeArrowheads="1"/>
              </p:cNvSpPr>
              <p:nvPr/>
            </p:nvSpPr>
            <p:spPr bwMode="ltGray">
              <a:xfrm>
                <a:off x="175" y="600"/>
                <a:ext cx="5251" cy="50"/>
              </a:xfrm>
              <a:prstGeom prst="rect">
                <a:avLst/>
              </a:prstGeom>
              <a:solidFill>
                <a:srgbClr val="808080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2474" name="Group 88"/>
            <p:cNvGrpSpPr>
              <a:grpSpLocks/>
            </p:cNvGrpSpPr>
            <p:nvPr userDrawn="1"/>
          </p:nvGrpSpPr>
          <p:grpSpPr bwMode="auto">
            <a:xfrm>
              <a:off x="52" y="241"/>
              <a:ext cx="5509" cy="141"/>
              <a:chOff x="150" y="543"/>
              <a:chExt cx="5309" cy="200"/>
            </a:xfrm>
          </p:grpSpPr>
          <p:sp>
            <p:nvSpPr>
              <p:cNvPr id="62482" name="AutoShape 89"/>
              <p:cNvSpPr>
                <a:spLocks noChangeArrowheads="1"/>
              </p:cNvSpPr>
              <p:nvPr/>
            </p:nvSpPr>
            <p:spPr bwMode="auto">
              <a:xfrm>
                <a:off x="150" y="543"/>
                <a:ext cx="5309" cy="20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3" name="Rectangle 90"/>
              <p:cNvSpPr>
                <a:spLocks noChangeArrowheads="1"/>
              </p:cNvSpPr>
              <p:nvPr/>
            </p:nvSpPr>
            <p:spPr bwMode="auto">
              <a:xfrm>
                <a:off x="175" y="600"/>
                <a:ext cx="5251" cy="50"/>
              </a:xfrm>
              <a:prstGeom prst="rect">
                <a:avLst/>
              </a:prstGeom>
              <a:gradFill rotWithShape="0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475" name="Freeform 91"/>
            <p:cNvSpPr>
              <a:spLocks/>
            </p:cNvSpPr>
            <p:nvPr userDrawn="1"/>
          </p:nvSpPr>
          <p:spPr bwMode="ltGray">
            <a:xfrm>
              <a:off x="97" y="300"/>
              <a:ext cx="866" cy="795"/>
            </a:xfrm>
            <a:custGeom>
              <a:avLst/>
              <a:gdLst>
                <a:gd name="T0" fmla="*/ 17 w 866"/>
                <a:gd name="T1" fmla="*/ 180 h 795"/>
                <a:gd name="T2" fmla="*/ 284 w 866"/>
                <a:gd name="T3" fmla="*/ 720 h 795"/>
                <a:gd name="T4" fmla="*/ 380 w 866"/>
                <a:gd name="T5" fmla="*/ 687 h 795"/>
                <a:gd name="T6" fmla="*/ 647 w 866"/>
                <a:gd name="T7" fmla="*/ 249 h 795"/>
                <a:gd name="T8" fmla="*/ 716 w 866"/>
                <a:gd name="T9" fmla="*/ 138 h 795"/>
                <a:gd name="T10" fmla="*/ 182 w 866"/>
                <a:gd name="T11" fmla="*/ 0 h 795"/>
                <a:gd name="T12" fmla="*/ 17 w 866"/>
                <a:gd name="T13" fmla="*/ 180 h 7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6" h="795">
                  <a:moveTo>
                    <a:pt x="17" y="180"/>
                  </a:moveTo>
                  <a:cubicBezTo>
                    <a:pt x="49" y="413"/>
                    <a:pt x="206" y="636"/>
                    <a:pt x="284" y="720"/>
                  </a:cubicBezTo>
                  <a:cubicBezTo>
                    <a:pt x="359" y="795"/>
                    <a:pt x="422" y="771"/>
                    <a:pt x="380" y="687"/>
                  </a:cubicBezTo>
                  <a:cubicBezTo>
                    <a:pt x="284" y="378"/>
                    <a:pt x="197" y="183"/>
                    <a:pt x="647" y="249"/>
                  </a:cubicBezTo>
                  <a:cubicBezTo>
                    <a:pt x="866" y="276"/>
                    <a:pt x="791" y="175"/>
                    <a:pt x="716" y="138"/>
                  </a:cubicBezTo>
                  <a:cubicBezTo>
                    <a:pt x="575" y="63"/>
                    <a:pt x="317" y="6"/>
                    <a:pt x="182" y="0"/>
                  </a:cubicBezTo>
                  <a:cubicBezTo>
                    <a:pt x="95" y="0"/>
                    <a:pt x="0" y="32"/>
                    <a:pt x="17" y="180"/>
                  </a:cubicBezTo>
                  <a:close/>
                </a:path>
              </a:pathLst>
            </a:custGeom>
            <a:solidFill>
              <a:srgbClr val="80808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2476" name="Group 92"/>
            <p:cNvGrpSpPr>
              <a:grpSpLocks/>
            </p:cNvGrpSpPr>
            <p:nvPr userDrawn="1"/>
          </p:nvGrpSpPr>
          <p:grpSpPr bwMode="auto">
            <a:xfrm>
              <a:off x="136" y="94"/>
              <a:ext cx="790" cy="737"/>
              <a:chOff x="138" y="104"/>
              <a:chExt cx="790" cy="737"/>
            </a:xfrm>
          </p:grpSpPr>
          <p:sp>
            <p:nvSpPr>
              <p:cNvPr id="62477" name="Freeform 93"/>
              <p:cNvSpPr>
                <a:spLocks/>
              </p:cNvSpPr>
              <p:nvPr/>
            </p:nvSpPr>
            <p:spPr bwMode="auto">
              <a:xfrm>
                <a:off x="138" y="115"/>
                <a:ext cx="790" cy="726"/>
              </a:xfrm>
              <a:custGeom>
                <a:avLst/>
                <a:gdLst>
                  <a:gd name="T0" fmla="*/ 15 w 866"/>
                  <a:gd name="T1" fmla="*/ 150 h 795"/>
                  <a:gd name="T2" fmla="*/ 236 w 866"/>
                  <a:gd name="T3" fmla="*/ 601 h 795"/>
                  <a:gd name="T4" fmla="*/ 317 w 866"/>
                  <a:gd name="T5" fmla="*/ 573 h 795"/>
                  <a:gd name="T6" fmla="*/ 538 w 866"/>
                  <a:gd name="T7" fmla="*/ 207 h 795"/>
                  <a:gd name="T8" fmla="*/ 596 w 866"/>
                  <a:gd name="T9" fmla="*/ 115 h 795"/>
                  <a:gd name="T10" fmla="*/ 151 w 866"/>
                  <a:gd name="T11" fmla="*/ 0 h 795"/>
                  <a:gd name="T12" fmla="*/ 15 w 866"/>
                  <a:gd name="T13" fmla="*/ 150 h 7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66" h="795">
                    <a:moveTo>
                      <a:pt x="17" y="180"/>
                    </a:moveTo>
                    <a:cubicBezTo>
                      <a:pt x="49" y="413"/>
                      <a:pt x="206" y="636"/>
                      <a:pt x="284" y="720"/>
                    </a:cubicBezTo>
                    <a:cubicBezTo>
                      <a:pt x="359" y="795"/>
                      <a:pt x="422" y="771"/>
                      <a:pt x="380" y="687"/>
                    </a:cubicBezTo>
                    <a:cubicBezTo>
                      <a:pt x="284" y="378"/>
                      <a:pt x="197" y="183"/>
                      <a:pt x="647" y="249"/>
                    </a:cubicBezTo>
                    <a:cubicBezTo>
                      <a:pt x="866" y="276"/>
                      <a:pt x="791" y="175"/>
                      <a:pt x="716" y="138"/>
                    </a:cubicBezTo>
                    <a:cubicBezTo>
                      <a:pt x="575" y="63"/>
                      <a:pt x="317" y="6"/>
                      <a:pt x="182" y="0"/>
                    </a:cubicBezTo>
                    <a:cubicBezTo>
                      <a:pt x="95" y="0"/>
                      <a:pt x="0" y="32"/>
                      <a:pt x="17" y="1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mpd="sng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910" name="Freeform 94"/>
              <p:cNvSpPr>
                <a:spLocks/>
              </p:cNvSpPr>
              <p:nvPr/>
            </p:nvSpPr>
            <p:spPr bwMode="auto">
              <a:xfrm>
                <a:off x="150" y="119"/>
                <a:ext cx="181" cy="533"/>
              </a:xfrm>
              <a:custGeom>
                <a:avLst/>
                <a:gdLst/>
                <a:ahLst/>
                <a:cxnLst>
                  <a:cxn ang="0">
                    <a:pos x="60" y="12"/>
                  </a:cxn>
                  <a:cxn ang="0">
                    <a:pos x="2" y="153"/>
                  </a:cxn>
                  <a:cxn ang="0">
                    <a:pos x="63" y="366"/>
                  </a:cxn>
                  <a:cxn ang="0">
                    <a:pos x="146" y="512"/>
                  </a:cxn>
                  <a:cxn ang="0">
                    <a:pos x="156" y="489"/>
                  </a:cxn>
                  <a:cxn ang="0">
                    <a:pos x="74" y="294"/>
                  </a:cxn>
                  <a:cxn ang="0">
                    <a:pos x="63" y="155"/>
                  </a:cxn>
                  <a:cxn ang="0">
                    <a:pos x="98" y="53"/>
                  </a:cxn>
                  <a:cxn ang="0">
                    <a:pos x="135" y="32"/>
                  </a:cxn>
                  <a:cxn ang="0">
                    <a:pos x="179" y="16"/>
                  </a:cxn>
                  <a:cxn ang="0">
                    <a:pos x="146" y="2"/>
                  </a:cxn>
                  <a:cxn ang="0">
                    <a:pos x="93" y="2"/>
                  </a:cxn>
                  <a:cxn ang="0">
                    <a:pos x="60" y="12"/>
                  </a:cxn>
                </a:cxnLst>
                <a:rect l="0" t="0" r="r" b="b"/>
                <a:pathLst>
                  <a:path w="181" h="533">
                    <a:moveTo>
                      <a:pt x="60" y="12"/>
                    </a:moveTo>
                    <a:cubicBezTo>
                      <a:pt x="18" y="35"/>
                      <a:pt x="0" y="83"/>
                      <a:pt x="2" y="153"/>
                    </a:cubicBezTo>
                    <a:cubicBezTo>
                      <a:pt x="3" y="212"/>
                      <a:pt x="39" y="306"/>
                      <a:pt x="63" y="366"/>
                    </a:cubicBezTo>
                    <a:cubicBezTo>
                      <a:pt x="87" y="426"/>
                      <a:pt x="131" y="492"/>
                      <a:pt x="146" y="512"/>
                    </a:cubicBezTo>
                    <a:cubicBezTo>
                      <a:pt x="162" y="533"/>
                      <a:pt x="168" y="526"/>
                      <a:pt x="156" y="489"/>
                    </a:cubicBezTo>
                    <a:cubicBezTo>
                      <a:pt x="144" y="453"/>
                      <a:pt x="90" y="350"/>
                      <a:pt x="74" y="294"/>
                    </a:cubicBezTo>
                    <a:cubicBezTo>
                      <a:pt x="59" y="239"/>
                      <a:pt x="59" y="196"/>
                      <a:pt x="63" y="155"/>
                    </a:cubicBezTo>
                    <a:cubicBezTo>
                      <a:pt x="67" y="115"/>
                      <a:pt x="86" y="74"/>
                      <a:pt x="98" y="53"/>
                    </a:cubicBezTo>
                    <a:cubicBezTo>
                      <a:pt x="110" y="33"/>
                      <a:pt x="121" y="39"/>
                      <a:pt x="135" y="32"/>
                    </a:cubicBezTo>
                    <a:cubicBezTo>
                      <a:pt x="148" y="26"/>
                      <a:pt x="177" y="21"/>
                      <a:pt x="179" y="16"/>
                    </a:cubicBezTo>
                    <a:cubicBezTo>
                      <a:pt x="181" y="11"/>
                      <a:pt x="161" y="4"/>
                      <a:pt x="146" y="2"/>
                    </a:cubicBezTo>
                    <a:cubicBezTo>
                      <a:pt x="132" y="0"/>
                      <a:pt x="107" y="1"/>
                      <a:pt x="93" y="2"/>
                    </a:cubicBezTo>
                    <a:cubicBezTo>
                      <a:pt x="78" y="4"/>
                      <a:pt x="74" y="0"/>
                      <a:pt x="60" y="1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911" name="Freeform 95"/>
              <p:cNvSpPr>
                <a:spLocks/>
              </p:cNvSpPr>
              <p:nvPr/>
            </p:nvSpPr>
            <p:spPr bwMode="auto">
              <a:xfrm>
                <a:off x="190" y="104"/>
                <a:ext cx="666" cy="195"/>
              </a:xfrm>
              <a:custGeom>
                <a:avLst/>
                <a:gdLst/>
                <a:ahLst/>
                <a:cxnLst>
                  <a:cxn ang="0">
                    <a:pos x="10" y="32"/>
                  </a:cxn>
                  <a:cxn ang="0">
                    <a:pos x="72" y="3"/>
                  </a:cxn>
                  <a:cxn ang="0">
                    <a:pos x="214" y="16"/>
                  </a:cxn>
                  <a:cxn ang="0">
                    <a:pos x="440" y="74"/>
                  </a:cxn>
                  <a:cxn ang="0">
                    <a:pos x="604" y="140"/>
                  </a:cxn>
                  <a:cxn ang="0">
                    <a:pos x="653" y="182"/>
                  </a:cxn>
                  <a:cxn ang="0">
                    <a:pos x="638" y="186"/>
                  </a:cxn>
                  <a:cxn ang="0">
                    <a:pos x="483" y="129"/>
                  </a:cxn>
                  <a:cxn ang="0">
                    <a:pos x="244" y="64"/>
                  </a:cxn>
                  <a:cxn ang="0">
                    <a:pos x="107" y="51"/>
                  </a:cxn>
                  <a:cxn ang="0">
                    <a:pos x="55" y="74"/>
                  </a:cxn>
                  <a:cxn ang="0">
                    <a:pos x="10" y="50"/>
                  </a:cxn>
                  <a:cxn ang="0">
                    <a:pos x="10" y="32"/>
                  </a:cxn>
                </a:cxnLst>
                <a:rect l="0" t="0" r="r" b="b"/>
                <a:pathLst>
                  <a:path w="666" h="195">
                    <a:moveTo>
                      <a:pt x="10" y="32"/>
                    </a:moveTo>
                    <a:cubicBezTo>
                      <a:pt x="20" y="24"/>
                      <a:pt x="38" y="6"/>
                      <a:pt x="72" y="3"/>
                    </a:cubicBezTo>
                    <a:cubicBezTo>
                      <a:pt x="106" y="0"/>
                      <a:pt x="153" y="4"/>
                      <a:pt x="214" y="16"/>
                    </a:cubicBezTo>
                    <a:cubicBezTo>
                      <a:pt x="275" y="28"/>
                      <a:pt x="375" y="53"/>
                      <a:pt x="440" y="74"/>
                    </a:cubicBezTo>
                    <a:cubicBezTo>
                      <a:pt x="505" y="95"/>
                      <a:pt x="568" y="122"/>
                      <a:pt x="604" y="140"/>
                    </a:cubicBezTo>
                    <a:cubicBezTo>
                      <a:pt x="640" y="158"/>
                      <a:pt x="647" y="174"/>
                      <a:pt x="653" y="182"/>
                    </a:cubicBezTo>
                    <a:cubicBezTo>
                      <a:pt x="659" y="190"/>
                      <a:pt x="666" y="195"/>
                      <a:pt x="638" y="186"/>
                    </a:cubicBezTo>
                    <a:cubicBezTo>
                      <a:pt x="609" y="177"/>
                      <a:pt x="548" y="150"/>
                      <a:pt x="483" y="129"/>
                    </a:cubicBezTo>
                    <a:cubicBezTo>
                      <a:pt x="416" y="109"/>
                      <a:pt x="306" y="78"/>
                      <a:pt x="244" y="64"/>
                    </a:cubicBezTo>
                    <a:cubicBezTo>
                      <a:pt x="181" y="51"/>
                      <a:pt x="139" y="49"/>
                      <a:pt x="107" y="51"/>
                    </a:cubicBezTo>
                    <a:cubicBezTo>
                      <a:pt x="76" y="53"/>
                      <a:pt x="71" y="75"/>
                      <a:pt x="55" y="74"/>
                    </a:cubicBezTo>
                    <a:cubicBezTo>
                      <a:pt x="39" y="74"/>
                      <a:pt x="18" y="57"/>
                      <a:pt x="10" y="50"/>
                    </a:cubicBezTo>
                    <a:cubicBezTo>
                      <a:pt x="2" y="43"/>
                      <a:pt x="0" y="40"/>
                      <a:pt x="10" y="32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912" name="Freeform 96"/>
              <p:cNvSpPr>
                <a:spLocks/>
              </p:cNvSpPr>
              <p:nvPr/>
            </p:nvSpPr>
            <p:spPr bwMode="auto">
              <a:xfrm>
                <a:off x="369" y="300"/>
                <a:ext cx="430" cy="417"/>
              </a:xfrm>
              <a:custGeom>
                <a:avLst/>
                <a:gdLst/>
                <a:ahLst/>
                <a:cxnLst>
                  <a:cxn ang="0">
                    <a:pos x="54" y="275"/>
                  </a:cxn>
                  <a:cxn ang="0">
                    <a:pos x="388" y="33"/>
                  </a:cxn>
                  <a:cxn ang="0">
                    <a:pos x="1323" y="74"/>
                  </a:cxn>
                  <a:cxn ang="0">
                    <a:pos x="1448" y="149"/>
                  </a:cxn>
                  <a:cxn ang="0">
                    <a:pos x="730" y="108"/>
                  </a:cxn>
                  <a:cxn ang="0">
                    <a:pos x="305" y="216"/>
                  </a:cxn>
                  <a:cxn ang="0">
                    <a:pos x="146" y="525"/>
                  </a:cxn>
                  <a:cxn ang="0">
                    <a:pos x="246" y="1126"/>
                  </a:cxn>
                  <a:cxn ang="0">
                    <a:pos x="338" y="1435"/>
                  </a:cxn>
                  <a:cxn ang="0">
                    <a:pos x="280" y="1435"/>
                  </a:cxn>
                  <a:cxn ang="0">
                    <a:pos x="121" y="1034"/>
                  </a:cxn>
                  <a:cxn ang="0">
                    <a:pos x="38" y="617"/>
                  </a:cxn>
                  <a:cxn ang="0">
                    <a:pos x="54" y="275"/>
                  </a:cxn>
                </a:cxnLst>
                <a:rect l="0" t="0" r="r" b="b"/>
                <a:pathLst>
                  <a:path w="1547" h="1502">
                    <a:moveTo>
                      <a:pt x="54" y="275"/>
                    </a:moveTo>
                    <a:cubicBezTo>
                      <a:pt x="112" y="178"/>
                      <a:pt x="177" y="66"/>
                      <a:pt x="388" y="33"/>
                    </a:cubicBezTo>
                    <a:cubicBezTo>
                      <a:pt x="599" y="0"/>
                      <a:pt x="1146" y="55"/>
                      <a:pt x="1323" y="74"/>
                    </a:cubicBezTo>
                    <a:cubicBezTo>
                      <a:pt x="1500" y="93"/>
                      <a:pt x="1547" y="143"/>
                      <a:pt x="1448" y="149"/>
                    </a:cubicBezTo>
                    <a:cubicBezTo>
                      <a:pt x="1349" y="155"/>
                      <a:pt x="920" y="97"/>
                      <a:pt x="730" y="108"/>
                    </a:cubicBezTo>
                    <a:cubicBezTo>
                      <a:pt x="540" y="119"/>
                      <a:pt x="402" y="147"/>
                      <a:pt x="305" y="216"/>
                    </a:cubicBezTo>
                    <a:cubicBezTo>
                      <a:pt x="208" y="285"/>
                      <a:pt x="156" y="373"/>
                      <a:pt x="146" y="525"/>
                    </a:cubicBezTo>
                    <a:cubicBezTo>
                      <a:pt x="136" y="677"/>
                      <a:pt x="214" y="974"/>
                      <a:pt x="246" y="1126"/>
                    </a:cubicBezTo>
                    <a:cubicBezTo>
                      <a:pt x="278" y="1278"/>
                      <a:pt x="332" y="1383"/>
                      <a:pt x="338" y="1435"/>
                    </a:cubicBezTo>
                    <a:cubicBezTo>
                      <a:pt x="344" y="1487"/>
                      <a:pt x="316" y="1502"/>
                      <a:pt x="280" y="1435"/>
                    </a:cubicBezTo>
                    <a:cubicBezTo>
                      <a:pt x="244" y="1368"/>
                      <a:pt x="161" y="1170"/>
                      <a:pt x="121" y="1034"/>
                    </a:cubicBezTo>
                    <a:cubicBezTo>
                      <a:pt x="81" y="898"/>
                      <a:pt x="49" y="743"/>
                      <a:pt x="38" y="617"/>
                    </a:cubicBezTo>
                    <a:cubicBezTo>
                      <a:pt x="27" y="491"/>
                      <a:pt x="0" y="375"/>
                      <a:pt x="54" y="275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15294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0913" name="Freeform 97"/>
              <p:cNvSpPr>
                <a:spLocks/>
              </p:cNvSpPr>
              <p:nvPr/>
            </p:nvSpPr>
            <p:spPr bwMode="auto">
              <a:xfrm>
                <a:off x="309" y="249"/>
                <a:ext cx="256" cy="254"/>
              </a:xfrm>
              <a:custGeom>
                <a:avLst/>
                <a:gdLst/>
                <a:ahLst/>
                <a:cxnLst>
                  <a:cxn ang="0">
                    <a:pos x="14" y="164"/>
                  </a:cxn>
                  <a:cxn ang="0">
                    <a:pos x="216" y="33"/>
                  </a:cxn>
                  <a:cxn ang="0">
                    <a:pos x="871" y="217"/>
                  </a:cxn>
                  <a:cxn ang="0">
                    <a:pos x="613" y="258"/>
                  </a:cxn>
                  <a:cxn ang="0">
                    <a:pos x="396" y="400"/>
                  </a:cxn>
                  <a:cxn ang="0">
                    <a:pos x="287" y="576"/>
                  </a:cxn>
                  <a:cxn ang="0">
                    <a:pos x="262" y="843"/>
                  </a:cxn>
                  <a:cxn ang="0">
                    <a:pos x="14" y="164"/>
                  </a:cxn>
                </a:cxnLst>
                <a:rect l="0" t="0" r="r" b="b"/>
                <a:pathLst>
                  <a:path w="921" h="912">
                    <a:moveTo>
                      <a:pt x="14" y="164"/>
                    </a:moveTo>
                    <a:cubicBezTo>
                      <a:pt x="0" y="66"/>
                      <a:pt x="67" y="0"/>
                      <a:pt x="216" y="33"/>
                    </a:cubicBezTo>
                    <a:cubicBezTo>
                      <a:pt x="419" y="54"/>
                      <a:pt x="487" y="8"/>
                      <a:pt x="871" y="217"/>
                    </a:cubicBezTo>
                    <a:cubicBezTo>
                      <a:pt x="921" y="234"/>
                      <a:pt x="692" y="228"/>
                      <a:pt x="613" y="258"/>
                    </a:cubicBezTo>
                    <a:cubicBezTo>
                      <a:pt x="534" y="288"/>
                      <a:pt x="450" y="347"/>
                      <a:pt x="396" y="400"/>
                    </a:cubicBezTo>
                    <a:cubicBezTo>
                      <a:pt x="342" y="453"/>
                      <a:pt x="309" y="502"/>
                      <a:pt x="287" y="576"/>
                    </a:cubicBezTo>
                    <a:cubicBezTo>
                      <a:pt x="265" y="650"/>
                      <a:pt x="308" y="912"/>
                      <a:pt x="262" y="843"/>
                    </a:cubicBezTo>
                    <a:cubicBezTo>
                      <a:pt x="45" y="626"/>
                      <a:pt x="59" y="295"/>
                      <a:pt x="14" y="164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1215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62467" name="Rectangle 98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620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8" name="Rectangle 9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0916" name="Rectangle 10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917" name="Rectangle 10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0918" name="Rectangle 10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1D206D1A-1D02-074B-9E6D-9FD64F746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4" r:id="rId1"/>
    <p:sldLayoutId id="2147484486" r:id="rId2"/>
    <p:sldLayoutId id="2147484487" r:id="rId3"/>
    <p:sldLayoutId id="2147484488" r:id="rId4"/>
    <p:sldLayoutId id="2147484489" r:id="rId5"/>
    <p:sldLayoutId id="2147484490" r:id="rId6"/>
    <p:sldLayoutId id="2147484491" r:id="rId7"/>
    <p:sldLayoutId id="2147484492" r:id="rId8"/>
    <p:sldLayoutId id="2147484493" r:id="rId9"/>
    <p:sldLayoutId id="2147484494" r:id="rId10"/>
    <p:sldLayoutId id="21474844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folHlink"/>
          </a:solidFill>
          <a:latin typeface="Arial Narrow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BCBCBC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BCBCBC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BCBCBC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7CF85C11-0782-C042-85A8-BE8220620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-111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-111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-111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-111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-111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charset="0"/>
        <a:buChar char="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charset="0"/>
        <a:buChar char=""/>
        <a:defRPr sz="24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charset="0"/>
        <a:buChar char=""/>
        <a:defRPr sz="2200">
          <a:solidFill>
            <a:schemeClr val="tx1"/>
          </a:solidFill>
          <a:latin typeface="+mn-lt"/>
          <a:ea typeface="ＭＳ Ｐゴシック" pitchFamily="-111" charset="-128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charset="0"/>
        <a:buChar char="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charset="0"/>
        <a:buChar char="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0018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-111" charset="2"/>
        <a:buChar char="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4590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-111" charset="2"/>
        <a:buChar char="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29162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-111" charset="2"/>
        <a:buChar char="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3734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-111" charset="2"/>
        <a:buChar char="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66E6B8-F3AD-544E-854F-243D84118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ea typeface="Osaka"/>
                <a:cs typeface="Osaka"/>
              </a:defRPr>
            </a:lvl1pPr>
          </a:lstStyle>
          <a:p>
            <a:pPr>
              <a:defRPr/>
            </a:pPr>
            <a:fld id="{A7E65442-2B07-7347-BFDF-D0D1D0668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8" r:id="rId1"/>
    <p:sldLayoutId id="2147484519" r:id="rId2"/>
    <p:sldLayoutId id="2147484520" r:id="rId3"/>
    <p:sldLayoutId id="2147484521" r:id="rId4"/>
    <p:sldLayoutId id="2147484522" r:id="rId5"/>
    <p:sldLayoutId id="2147484523" r:id="rId6"/>
    <p:sldLayoutId id="2147484524" r:id="rId7"/>
    <p:sldLayoutId id="2147484525" r:id="rId8"/>
    <p:sldLayoutId id="2147484526" r:id="rId9"/>
    <p:sldLayoutId id="2147484527" r:id="rId10"/>
    <p:sldLayoutId id="21474845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charset="0"/>
          <a:cs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3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2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53.png"/><Relationship Id="rId5" Type="http://schemas.openxmlformats.org/officeDocument/2006/relationships/image" Target="../media/image48.jpe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114.xml"/><Relationship Id="rId2" Type="http://schemas.openxmlformats.org/officeDocument/2006/relationships/image" Target="../media/image2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4.xml"/><Relationship Id="rId2" Type="http://schemas.openxmlformats.org/officeDocument/2006/relationships/notesSlide" Target="../notesSlides/notesSlide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165.xml"/><Relationship Id="rId2" Type="http://schemas.openxmlformats.org/officeDocument/2006/relationships/notesSlide" Target="../notesSlides/notesSlide2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1" Type="http://schemas.openxmlformats.org/officeDocument/2006/relationships/slideLayout" Target="../slideLayouts/slideLayout59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121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4" name="Title 1"/>
          <p:cNvSpPr>
            <a:spLocks noGrp="1"/>
          </p:cNvSpPr>
          <p:nvPr>
            <p:ph type="title"/>
          </p:nvPr>
        </p:nvSpPr>
        <p:spPr>
          <a:xfrm>
            <a:off x="3779838" y="287338"/>
            <a:ext cx="5380037" cy="37893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9600" b="1" i="1">
                <a:solidFill>
                  <a:srgbClr val="000090"/>
                </a:solidFill>
                <a:latin typeface="Apple Chancery" charset="0"/>
                <a:ea typeface="ＭＳ Ｐゴシック" charset="0"/>
                <a:cs typeface="Apple Chancery" charset="0"/>
              </a:rPr>
              <a:t>Who Blessed You?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067175" y="4868863"/>
            <a:ext cx="5076825" cy="100806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Osaka" charset="-128"/>
                <a:cs typeface="Osaka" charset="-128"/>
              </a:defRPr>
            </a:lvl9pPr>
          </a:lstStyle>
          <a:p>
            <a:pPr eaLnBrk="1" hangingPunct="1">
              <a:defRPr/>
            </a:pPr>
            <a:r>
              <a:rPr lang="en-US" sz="3600" b="1" i="1" kern="0" dirty="0" smtClean="0">
                <a:solidFill>
                  <a:srgbClr val="000090"/>
                </a:solidFill>
                <a:latin typeface="Arial" charset="0"/>
                <a:ea typeface="Osaka" charset="0"/>
                <a:cs typeface="Osaka" charset="0"/>
              </a:rPr>
              <a:t>1 Corinthians </a:t>
            </a:r>
            <a:r>
              <a:rPr lang="en-US" sz="3600" b="1" i="1" kern="0" dirty="0">
                <a:solidFill>
                  <a:srgbClr val="000090"/>
                </a:solidFill>
                <a:latin typeface="Arial" charset="0"/>
                <a:ea typeface="Osaka" charset="0"/>
                <a:cs typeface="Osaka" charset="0"/>
              </a:rPr>
              <a:t>3</a:t>
            </a:r>
            <a:endParaRPr lang="en-US" sz="3600" i="1" kern="0" dirty="0">
              <a:solidFill>
                <a:srgbClr val="000090"/>
              </a:solidFill>
              <a:latin typeface="Arial" charset="0"/>
              <a:ea typeface="Osaka" charset="0"/>
              <a:cs typeface="Osaka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092825"/>
            <a:ext cx="9144000" cy="765175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Crossroads International Church Singapore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cicfamily.com &amp;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5" name="Picture 7" descr="naked-baby-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28" name="Picture 8" descr="99457WCeb_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7313" y="0"/>
            <a:ext cx="52466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486400"/>
            <a:ext cx="9144000" cy="1143000"/>
          </a:xfrm>
          <a:extLst/>
        </p:spPr>
        <p:txBody>
          <a:bodyPr/>
          <a:lstStyle/>
          <a:p>
            <a:pPr algn="ctr" eaLnBrk="1" hangingPunct="1">
              <a:defRPr/>
            </a:pPr>
            <a:r>
              <a:rPr lang="ja-JP" altLang="en-US" sz="6600" b="1" dirty="0">
                <a:solidFill>
                  <a:srgbClr val="000000"/>
                </a:solidFill>
                <a:effectLst>
                  <a:glow rad="317500">
                    <a:srgbClr val="FFFFFF">
                      <a:alpha val="75000"/>
                    </a:srgbClr>
                  </a:glow>
                </a:effectLst>
                <a:latin typeface="Arial Narrow" charset="0"/>
              </a:rPr>
              <a:t>“</a:t>
            </a:r>
            <a:r>
              <a:rPr lang="en-US" sz="6600" b="1" dirty="0">
                <a:solidFill>
                  <a:srgbClr val="000000"/>
                </a:solidFill>
                <a:effectLst>
                  <a:glow rad="317500">
                    <a:srgbClr val="FFFFFF">
                      <a:alpha val="75000"/>
                    </a:srgbClr>
                  </a:glow>
                </a:effectLst>
                <a:latin typeface="Arial Narrow" charset="0"/>
              </a:rPr>
              <a:t>Carnal</a:t>
            </a:r>
            <a:r>
              <a:rPr lang="ja-JP" altLang="en-US" sz="6600" b="1" dirty="0">
                <a:solidFill>
                  <a:srgbClr val="000000"/>
                </a:solidFill>
                <a:effectLst>
                  <a:glow rad="317500">
                    <a:srgbClr val="FFFFFF">
                      <a:alpha val="75000"/>
                    </a:srgbClr>
                  </a:glow>
                </a:effectLst>
                <a:latin typeface="Arial Narrow" charset="0"/>
              </a:rPr>
              <a:t>”</a:t>
            </a:r>
            <a:r>
              <a:rPr lang="en-US" sz="6600" b="1" dirty="0">
                <a:solidFill>
                  <a:srgbClr val="000000"/>
                </a:solidFill>
                <a:effectLst>
                  <a:glow rad="317500">
                    <a:srgbClr val="FFFFFF">
                      <a:alpha val="75000"/>
                    </a:srgbClr>
                  </a:glow>
                </a:effectLst>
                <a:latin typeface="Arial Narrow" charset="0"/>
              </a:rPr>
              <a:t> means </a:t>
            </a:r>
            <a:r>
              <a:rPr lang="ja-JP" altLang="en-US" sz="6600" b="1" dirty="0">
                <a:solidFill>
                  <a:srgbClr val="000000"/>
                </a:solidFill>
                <a:effectLst>
                  <a:glow rad="317500">
                    <a:srgbClr val="FFFFFF">
                      <a:alpha val="75000"/>
                    </a:srgbClr>
                  </a:glow>
                </a:effectLst>
                <a:latin typeface="Arial Narrow" charset="0"/>
              </a:rPr>
              <a:t>“</a:t>
            </a:r>
            <a:r>
              <a:rPr lang="en-US" sz="6600" b="1" dirty="0">
                <a:solidFill>
                  <a:srgbClr val="000000"/>
                </a:solidFill>
                <a:effectLst>
                  <a:glow rad="317500">
                    <a:srgbClr val="FFFFFF">
                      <a:alpha val="75000"/>
                    </a:srgbClr>
                  </a:glow>
                </a:effectLst>
                <a:latin typeface="Arial Narrow" charset="0"/>
              </a:rPr>
              <a:t>fleshly</a:t>
            </a:r>
            <a:r>
              <a:rPr lang="ja-JP" altLang="en-US" sz="6600" b="1" dirty="0">
                <a:solidFill>
                  <a:srgbClr val="000000"/>
                </a:solidFill>
                <a:effectLst>
                  <a:glow rad="317500">
                    <a:srgbClr val="FFFFFF">
                      <a:alpha val="75000"/>
                    </a:srgbClr>
                  </a:glow>
                </a:effectLst>
                <a:latin typeface="Arial Narrow" charset="0"/>
              </a:rPr>
              <a:t>”</a:t>
            </a:r>
            <a:endParaRPr lang="en-US" sz="4800" b="1" dirty="0">
              <a:solidFill>
                <a:srgbClr val="000000"/>
              </a:solidFill>
              <a:effectLst>
                <a:glow rad="317500">
                  <a:srgbClr val="FFFFFF">
                    <a:alpha val="75000"/>
                  </a:srgbClr>
                </a:glow>
              </a:effectLst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6200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Arial Narrow" charset="0"/>
              </a:rPr>
              <a:t>Two Types of Carnality</a:t>
            </a:r>
            <a:endParaRPr lang="en-US">
              <a:latin typeface="Arial Narrow" charset="0"/>
            </a:endParaRPr>
          </a:p>
        </p:txBody>
      </p:sp>
      <p:pic>
        <p:nvPicPr>
          <p:cNvPr id="537604" name="Picture 4" descr="cry-baby-girl-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384300"/>
            <a:ext cx="3357563" cy="44799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7605" name="Picture 5" descr="a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6488" y="1371600"/>
            <a:ext cx="3236912" cy="44958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7606" name="Text Box 6"/>
          <p:cNvSpPr txBox="1">
            <a:spLocks noChangeArrowheads="1"/>
          </p:cNvSpPr>
          <p:nvPr/>
        </p:nvSpPr>
        <p:spPr bwMode="auto">
          <a:xfrm>
            <a:off x="381000" y="6019800"/>
            <a:ext cx="3887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/>
              <a:t>Sarkikos</a:t>
            </a:r>
            <a:r>
              <a:rPr lang="en-US" b="1"/>
              <a:t>, </a:t>
            </a:r>
            <a:r>
              <a:rPr lang="en-US" altLang="ja-JP" b="1"/>
              <a:t>"like flesh," 3:1</a:t>
            </a:r>
            <a:endParaRPr lang="en-US" b="1"/>
          </a:p>
        </p:txBody>
      </p:sp>
      <p:sp>
        <p:nvSpPr>
          <p:cNvPr id="537607" name="Text Box 7"/>
          <p:cNvSpPr txBox="1">
            <a:spLocks noChangeArrowheads="1"/>
          </p:cNvSpPr>
          <p:nvPr/>
        </p:nvSpPr>
        <p:spPr bwMode="auto">
          <a:xfrm>
            <a:off x="4419600" y="6019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i="1"/>
              <a:t>Sarkinos</a:t>
            </a:r>
            <a:r>
              <a:rPr lang="en-US" b="1"/>
              <a:t>, </a:t>
            </a:r>
            <a:r>
              <a:rPr lang="en-US" altLang="ja-JP" b="1"/>
              <a:t>"made of flesh," 3:3</a:t>
            </a:r>
            <a:endParaRPr lang="en-US" b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6" grpId="0" build="p" autoUpdateAnimBg="0"/>
      <p:bldP spid="53760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8600"/>
            <a:ext cx="77724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i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Fleshly Advice…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48198" name="WordArt 6"/>
          <p:cNvSpPr>
            <a:spLocks noChangeArrowheads="1" noChangeShapeType="1" noTextEdit="1"/>
          </p:cNvSpPr>
          <p:nvPr/>
        </p:nvSpPr>
        <p:spPr bwMode="auto">
          <a:xfrm>
            <a:off x="228600" y="2057400"/>
            <a:ext cx="8001000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You gotta look out for #1</a:t>
            </a:r>
          </a:p>
        </p:txBody>
      </p:sp>
      <p:sp>
        <p:nvSpPr>
          <p:cNvPr id="648200" name="WordArt 8"/>
          <p:cNvSpPr>
            <a:spLocks noChangeArrowheads="1" noChangeShapeType="1" noTextEdit="1"/>
          </p:cNvSpPr>
          <p:nvPr/>
        </p:nvSpPr>
        <p:spPr bwMode="auto">
          <a:xfrm>
            <a:off x="533400" y="4495800"/>
            <a:ext cx="65532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Arial Black"/>
                <a:ea typeface="Arial Black"/>
                <a:cs typeface="Arial Black"/>
              </a:rPr>
              <a:t>You deserve a break today</a:t>
            </a:r>
          </a:p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3500" dist="35921" dir="2700000" sy="50000" kx="2115830" algn="bl" rotWithShape="0">
                    <a:srgbClr val="C0C0C0"/>
                  </a:outerShdw>
                </a:effectLst>
                <a:latin typeface="Arial Black"/>
                <a:ea typeface="Arial Black"/>
                <a:cs typeface="Arial Black"/>
              </a:rPr>
              <a:t>so get up and get away to...</a:t>
            </a:r>
          </a:p>
        </p:txBody>
      </p:sp>
      <p:pic>
        <p:nvPicPr>
          <p:cNvPr id="648201" name="Picture 9" descr="macdonald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4400" y="5181600"/>
            <a:ext cx="187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198" grpId="0" animBg="1"/>
      <p:bldP spid="64820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1" name="Picture 2" descr="hurley_macdonal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15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715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How Hugo Became Huge-o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4" descr="040 Ascott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39813"/>
            <a:ext cx="9144000" cy="581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ja-JP"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"It</a:t>
            </a:r>
            <a:r>
              <a:rPr lang="fr-FR" altLang="ja-JP"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4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 All About Me" = Blatant Carnality </a:t>
            </a:r>
            <a:endParaRPr lang="en-US" sz="4000">
              <a:solidFill>
                <a:schemeClr val="tx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986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3" name="Picture 6" descr="car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7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4114800" cy="1905000"/>
          </a:xfrm>
          <a:noFill/>
        </p:spPr>
        <p:txBody>
          <a:bodyPr/>
          <a:lstStyle/>
          <a:p>
            <a:pPr algn="l" eaLnBrk="1" hangingPunct="1"/>
            <a:r>
              <a:rPr lang="en-US" sz="6000" b="1">
                <a:solidFill>
                  <a:schemeClr val="bg1"/>
                </a:solidFill>
                <a:latin typeface="Arial" charset="0"/>
              </a:rPr>
              <a:t>Carnality </a:t>
            </a:r>
            <a:r>
              <a:rPr lang="en-US" sz="5400" b="1">
                <a:solidFill>
                  <a:schemeClr val="bg1"/>
                </a:solidFill>
                <a:latin typeface="Arial" charset="0"/>
              </a:rPr>
              <a:t>Selfishness</a:t>
            </a:r>
            <a:endParaRPr lang="en-US" sz="5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38628" name="Freeform 4"/>
          <p:cNvSpPr>
            <a:spLocks/>
          </p:cNvSpPr>
          <p:nvPr/>
        </p:nvSpPr>
        <p:spPr bwMode="auto">
          <a:xfrm>
            <a:off x="3905250" y="-98425"/>
            <a:ext cx="854075" cy="7100888"/>
          </a:xfrm>
          <a:custGeom>
            <a:avLst/>
            <a:gdLst>
              <a:gd name="T0" fmla="*/ 2147483647 w 538"/>
              <a:gd name="T1" fmla="*/ 0 h 4473"/>
              <a:gd name="T2" fmla="*/ 2147483647 w 538"/>
              <a:gd name="T3" fmla="*/ 2147483647 h 4473"/>
              <a:gd name="T4" fmla="*/ 2147483647 w 538"/>
              <a:gd name="T5" fmla="*/ 2147483647 h 4473"/>
              <a:gd name="T6" fmla="*/ 2147483647 w 538"/>
              <a:gd name="T7" fmla="*/ 2147483647 h 4473"/>
              <a:gd name="T8" fmla="*/ 2147483647 w 538"/>
              <a:gd name="T9" fmla="*/ 2147483647 h 4473"/>
              <a:gd name="T10" fmla="*/ 2147483647 w 538"/>
              <a:gd name="T11" fmla="*/ 2147483647 h 4473"/>
              <a:gd name="T12" fmla="*/ 2147483647 w 538"/>
              <a:gd name="T13" fmla="*/ 2147483647 h 4473"/>
              <a:gd name="T14" fmla="*/ 2147483647 w 538"/>
              <a:gd name="T15" fmla="*/ 2147483647 h 4473"/>
              <a:gd name="T16" fmla="*/ 2147483647 w 538"/>
              <a:gd name="T17" fmla="*/ 2147483647 h 4473"/>
              <a:gd name="T18" fmla="*/ 2147483647 w 538"/>
              <a:gd name="T19" fmla="*/ 2147483647 h 4473"/>
              <a:gd name="T20" fmla="*/ 2147483647 w 538"/>
              <a:gd name="T21" fmla="*/ 2147483647 h 4473"/>
              <a:gd name="T22" fmla="*/ 2147483647 w 538"/>
              <a:gd name="T23" fmla="*/ 2147483647 h 4473"/>
              <a:gd name="T24" fmla="*/ 2147483647 w 538"/>
              <a:gd name="T25" fmla="*/ 2147483647 h 4473"/>
              <a:gd name="T26" fmla="*/ 2147483647 w 538"/>
              <a:gd name="T27" fmla="*/ 2147483647 h 4473"/>
              <a:gd name="T28" fmla="*/ 2147483647 w 538"/>
              <a:gd name="T29" fmla="*/ 2147483647 h 4473"/>
              <a:gd name="T30" fmla="*/ 2147483647 w 538"/>
              <a:gd name="T31" fmla="*/ 2147483647 h 4473"/>
              <a:gd name="T32" fmla="*/ 2147483647 w 538"/>
              <a:gd name="T33" fmla="*/ 2147483647 h 4473"/>
              <a:gd name="T34" fmla="*/ 2147483647 w 538"/>
              <a:gd name="T35" fmla="*/ 2147483647 h 4473"/>
              <a:gd name="T36" fmla="*/ 2147483647 w 538"/>
              <a:gd name="T37" fmla="*/ 2147483647 h 4473"/>
              <a:gd name="T38" fmla="*/ 2147483647 w 538"/>
              <a:gd name="T39" fmla="*/ 2147483647 h 4473"/>
              <a:gd name="T40" fmla="*/ 2147483647 w 538"/>
              <a:gd name="T41" fmla="*/ 2147483647 h 4473"/>
              <a:gd name="T42" fmla="*/ 2147483647 w 538"/>
              <a:gd name="T43" fmla="*/ 2147483647 h 4473"/>
              <a:gd name="T44" fmla="*/ 2147483647 w 538"/>
              <a:gd name="T45" fmla="*/ 2147483647 h 4473"/>
              <a:gd name="T46" fmla="*/ 2147483647 w 538"/>
              <a:gd name="T47" fmla="*/ 2147483647 h 4473"/>
              <a:gd name="T48" fmla="*/ 2147483647 w 538"/>
              <a:gd name="T49" fmla="*/ 2147483647 h 4473"/>
              <a:gd name="T50" fmla="*/ 2147483647 w 538"/>
              <a:gd name="T51" fmla="*/ 2147483647 h 4473"/>
              <a:gd name="T52" fmla="*/ 2147483647 w 538"/>
              <a:gd name="T53" fmla="*/ 2147483647 h 4473"/>
              <a:gd name="T54" fmla="*/ 2147483647 w 538"/>
              <a:gd name="T55" fmla="*/ 2147483647 h 4473"/>
              <a:gd name="T56" fmla="*/ 2147483647 w 538"/>
              <a:gd name="T57" fmla="*/ 2147483647 h 4473"/>
              <a:gd name="T58" fmla="*/ 2147483647 w 538"/>
              <a:gd name="T59" fmla="*/ 2147483647 h 4473"/>
              <a:gd name="T60" fmla="*/ 2147483647 w 538"/>
              <a:gd name="T61" fmla="*/ 2147483647 h 4473"/>
              <a:gd name="T62" fmla="*/ 2147483647 w 538"/>
              <a:gd name="T63" fmla="*/ 2147483647 h 4473"/>
              <a:gd name="T64" fmla="*/ 2147483647 w 538"/>
              <a:gd name="T65" fmla="*/ 2147483647 h 4473"/>
              <a:gd name="T66" fmla="*/ 2147483647 w 538"/>
              <a:gd name="T67" fmla="*/ 2147483647 h 4473"/>
              <a:gd name="T68" fmla="*/ 2147483647 w 538"/>
              <a:gd name="T69" fmla="*/ 2147483647 h 4473"/>
              <a:gd name="T70" fmla="*/ 2147483647 w 538"/>
              <a:gd name="T71" fmla="*/ 2147483647 h 4473"/>
              <a:gd name="T72" fmla="*/ 2147483647 w 538"/>
              <a:gd name="T73" fmla="*/ 2147483647 h 4473"/>
              <a:gd name="T74" fmla="*/ 2147483647 w 538"/>
              <a:gd name="T75" fmla="*/ 2147483647 h 4473"/>
              <a:gd name="T76" fmla="*/ 2147483647 w 538"/>
              <a:gd name="T77" fmla="*/ 2147483647 h 4473"/>
              <a:gd name="T78" fmla="*/ 2147483647 w 538"/>
              <a:gd name="T79" fmla="*/ 2147483647 h 4473"/>
              <a:gd name="T80" fmla="*/ 2147483647 w 538"/>
              <a:gd name="T81" fmla="*/ 2147483647 h 4473"/>
              <a:gd name="T82" fmla="*/ 2147483647 w 538"/>
              <a:gd name="T83" fmla="*/ 2147483647 h 4473"/>
              <a:gd name="T84" fmla="*/ 2147483647 w 538"/>
              <a:gd name="T85" fmla="*/ 2147483647 h 4473"/>
              <a:gd name="T86" fmla="*/ 2147483647 w 538"/>
              <a:gd name="T87" fmla="*/ 2147483647 h 4473"/>
              <a:gd name="T88" fmla="*/ 2147483647 w 538"/>
              <a:gd name="T89" fmla="*/ 2147483647 h 4473"/>
              <a:gd name="T90" fmla="*/ 2147483647 w 538"/>
              <a:gd name="T91" fmla="*/ 2147483647 h 44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8"/>
              <a:gd name="T139" fmla="*/ 0 h 4473"/>
              <a:gd name="T140" fmla="*/ 538 w 538"/>
              <a:gd name="T141" fmla="*/ 4473 h 447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8" h="4473">
                <a:moveTo>
                  <a:pt x="227" y="0"/>
                </a:moveTo>
                <a:cubicBezTo>
                  <a:pt x="201" y="40"/>
                  <a:pt x="190" y="56"/>
                  <a:pt x="235" y="85"/>
                </a:cubicBezTo>
                <a:cubicBezTo>
                  <a:pt x="205" y="132"/>
                  <a:pt x="201" y="127"/>
                  <a:pt x="212" y="186"/>
                </a:cubicBezTo>
                <a:cubicBezTo>
                  <a:pt x="209" y="196"/>
                  <a:pt x="208" y="207"/>
                  <a:pt x="204" y="217"/>
                </a:cubicBezTo>
                <a:cubicBezTo>
                  <a:pt x="200" y="225"/>
                  <a:pt x="183" y="232"/>
                  <a:pt x="188" y="241"/>
                </a:cubicBezTo>
                <a:cubicBezTo>
                  <a:pt x="193" y="250"/>
                  <a:pt x="209" y="246"/>
                  <a:pt x="220" y="248"/>
                </a:cubicBezTo>
                <a:cubicBezTo>
                  <a:pt x="242" y="251"/>
                  <a:pt x="266" y="253"/>
                  <a:pt x="289" y="256"/>
                </a:cubicBezTo>
                <a:cubicBezTo>
                  <a:pt x="286" y="269"/>
                  <a:pt x="291" y="285"/>
                  <a:pt x="282" y="295"/>
                </a:cubicBezTo>
                <a:cubicBezTo>
                  <a:pt x="270" y="306"/>
                  <a:pt x="235" y="311"/>
                  <a:pt x="235" y="311"/>
                </a:cubicBezTo>
                <a:cubicBezTo>
                  <a:pt x="230" y="334"/>
                  <a:pt x="225" y="357"/>
                  <a:pt x="220" y="380"/>
                </a:cubicBezTo>
                <a:cubicBezTo>
                  <a:pt x="210" y="419"/>
                  <a:pt x="188" y="497"/>
                  <a:pt x="188" y="497"/>
                </a:cubicBezTo>
                <a:cubicBezTo>
                  <a:pt x="181" y="583"/>
                  <a:pt x="168" y="593"/>
                  <a:pt x="204" y="668"/>
                </a:cubicBezTo>
                <a:cubicBezTo>
                  <a:pt x="224" y="710"/>
                  <a:pt x="250" y="750"/>
                  <a:pt x="274" y="792"/>
                </a:cubicBezTo>
                <a:cubicBezTo>
                  <a:pt x="281" y="805"/>
                  <a:pt x="297" y="831"/>
                  <a:pt x="297" y="831"/>
                </a:cubicBezTo>
                <a:cubicBezTo>
                  <a:pt x="299" y="846"/>
                  <a:pt x="298" y="863"/>
                  <a:pt x="305" y="877"/>
                </a:cubicBezTo>
                <a:cubicBezTo>
                  <a:pt x="309" y="885"/>
                  <a:pt x="325" y="883"/>
                  <a:pt x="328" y="893"/>
                </a:cubicBezTo>
                <a:cubicBezTo>
                  <a:pt x="335" y="925"/>
                  <a:pt x="289" y="1001"/>
                  <a:pt x="282" y="1017"/>
                </a:cubicBezTo>
                <a:cubicBezTo>
                  <a:pt x="254" y="1069"/>
                  <a:pt x="223" y="1118"/>
                  <a:pt x="188" y="1165"/>
                </a:cubicBezTo>
                <a:cubicBezTo>
                  <a:pt x="211" y="1170"/>
                  <a:pt x="234" y="1175"/>
                  <a:pt x="258" y="1180"/>
                </a:cubicBezTo>
                <a:cubicBezTo>
                  <a:pt x="304" y="1188"/>
                  <a:pt x="398" y="1204"/>
                  <a:pt x="398" y="1204"/>
                </a:cubicBezTo>
                <a:cubicBezTo>
                  <a:pt x="442" y="1292"/>
                  <a:pt x="400" y="1301"/>
                  <a:pt x="352" y="1367"/>
                </a:cubicBezTo>
                <a:cubicBezTo>
                  <a:pt x="304" y="1431"/>
                  <a:pt x="267" y="1504"/>
                  <a:pt x="220" y="1569"/>
                </a:cubicBezTo>
                <a:cubicBezTo>
                  <a:pt x="0" y="1865"/>
                  <a:pt x="131" y="1670"/>
                  <a:pt x="64" y="1771"/>
                </a:cubicBezTo>
                <a:cubicBezTo>
                  <a:pt x="111" y="1801"/>
                  <a:pt x="175" y="1809"/>
                  <a:pt x="227" y="1833"/>
                </a:cubicBezTo>
                <a:cubicBezTo>
                  <a:pt x="283" y="1858"/>
                  <a:pt x="212" y="1836"/>
                  <a:pt x="282" y="1879"/>
                </a:cubicBezTo>
                <a:cubicBezTo>
                  <a:pt x="333" y="1910"/>
                  <a:pt x="472" y="1935"/>
                  <a:pt x="538" y="1949"/>
                </a:cubicBezTo>
                <a:cubicBezTo>
                  <a:pt x="431" y="2098"/>
                  <a:pt x="372" y="2283"/>
                  <a:pt x="289" y="2446"/>
                </a:cubicBezTo>
                <a:cubicBezTo>
                  <a:pt x="299" y="2448"/>
                  <a:pt x="313" y="2445"/>
                  <a:pt x="320" y="2454"/>
                </a:cubicBezTo>
                <a:cubicBezTo>
                  <a:pt x="324" y="2460"/>
                  <a:pt x="316" y="2469"/>
                  <a:pt x="313" y="2477"/>
                </a:cubicBezTo>
                <a:cubicBezTo>
                  <a:pt x="293" y="2516"/>
                  <a:pt x="278" y="2526"/>
                  <a:pt x="251" y="2563"/>
                </a:cubicBezTo>
                <a:cubicBezTo>
                  <a:pt x="191" y="2640"/>
                  <a:pt x="119" y="2708"/>
                  <a:pt x="64" y="2788"/>
                </a:cubicBezTo>
                <a:cubicBezTo>
                  <a:pt x="100" y="2798"/>
                  <a:pt x="135" y="2816"/>
                  <a:pt x="173" y="2819"/>
                </a:cubicBezTo>
                <a:cubicBezTo>
                  <a:pt x="245" y="2824"/>
                  <a:pt x="317" y="2811"/>
                  <a:pt x="390" y="2811"/>
                </a:cubicBezTo>
                <a:cubicBezTo>
                  <a:pt x="405" y="2811"/>
                  <a:pt x="421" y="2816"/>
                  <a:pt x="437" y="2819"/>
                </a:cubicBezTo>
                <a:cubicBezTo>
                  <a:pt x="470" y="2836"/>
                  <a:pt x="502" y="2837"/>
                  <a:pt x="538" y="2850"/>
                </a:cubicBezTo>
                <a:cubicBezTo>
                  <a:pt x="505" y="3022"/>
                  <a:pt x="401" y="3173"/>
                  <a:pt x="313" y="3324"/>
                </a:cubicBezTo>
                <a:cubicBezTo>
                  <a:pt x="341" y="3326"/>
                  <a:pt x="511" y="3344"/>
                  <a:pt x="515" y="3347"/>
                </a:cubicBezTo>
                <a:cubicBezTo>
                  <a:pt x="517" y="3349"/>
                  <a:pt x="481" y="3477"/>
                  <a:pt x="476" y="3495"/>
                </a:cubicBezTo>
                <a:cubicBezTo>
                  <a:pt x="504" y="3576"/>
                  <a:pt x="483" y="3630"/>
                  <a:pt x="414" y="3666"/>
                </a:cubicBezTo>
                <a:cubicBezTo>
                  <a:pt x="260" y="3915"/>
                  <a:pt x="437" y="3641"/>
                  <a:pt x="289" y="3836"/>
                </a:cubicBezTo>
                <a:cubicBezTo>
                  <a:pt x="224" y="3920"/>
                  <a:pt x="280" y="3880"/>
                  <a:pt x="227" y="3914"/>
                </a:cubicBezTo>
                <a:cubicBezTo>
                  <a:pt x="218" y="3940"/>
                  <a:pt x="213" y="3936"/>
                  <a:pt x="235" y="3961"/>
                </a:cubicBezTo>
                <a:cubicBezTo>
                  <a:pt x="249" y="3977"/>
                  <a:pt x="282" y="4007"/>
                  <a:pt x="282" y="4007"/>
                </a:cubicBezTo>
                <a:cubicBezTo>
                  <a:pt x="272" y="4138"/>
                  <a:pt x="245" y="4265"/>
                  <a:pt x="150" y="4365"/>
                </a:cubicBezTo>
                <a:cubicBezTo>
                  <a:pt x="159" y="4396"/>
                  <a:pt x="177" y="4400"/>
                  <a:pt x="204" y="4419"/>
                </a:cubicBezTo>
                <a:cubicBezTo>
                  <a:pt x="237" y="4468"/>
                  <a:pt x="221" y="4451"/>
                  <a:pt x="243" y="4473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8631" name="Rectangle 7"/>
          <p:cNvSpPr>
            <a:spLocks noChangeArrowheads="1"/>
          </p:cNvSpPr>
          <p:nvPr/>
        </p:nvSpPr>
        <p:spPr bwMode="auto">
          <a:xfrm>
            <a:off x="0" y="2286000"/>
            <a:ext cx="41148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77838" indent="-477838" eaLnBrk="1" hangingPunct="1">
              <a:spcBef>
                <a:spcPct val="20000"/>
              </a:spcBef>
              <a:buFontTx/>
              <a:buChar char="•"/>
            </a:pPr>
            <a:r>
              <a:rPr lang="en-US" sz="3600" b="1">
                <a:solidFill>
                  <a:schemeClr val="bg1"/>
                </a:solidFill>
              </a:rPr>
              <a:t>Can</a:t>
            </a:r>
            <a:r>
              <a:rPr lang="fr-FR" altLang="ja-JP" sz="3600" b="1">
                <a:solidFill>
                  <a:schemeClr val="bg1"/>
                </a:solidFill>
              </a:rPr>
              <a:t>'</a:t>
            </a:r>
            <a:r>
              <a:rPr lang="en-US" altLang="ja-JP" sz="3600" b="1">
                <a:solidFill>
                  <a:schemeClr val="bg1"/>
                </a:solidFill>
              </a:rPr>
              <a:t>t understand (2)</a:t>
            </a:r>
          </a:p>
          <a:p>
            <a:pPr marL="477838" indent="-477838" eaLnBrk="1" hangingPunct="1">
              <a:spcBef>
                <a:spcPct val="20000"/>
              </a:spcBef>
              <a:buFontTx/>
              <a:buChar char="•"/>
            </a:pPr>
            <a:r>
              <a:rPr lang="en-US" sz="3600" b="1">
                <a:solidFill>
                  <a:schemeClr val="bg1"/>
                </a:solidFill>
              </a:rPr>
              <a:t>Fight over rights (3)</a:t>
            </a:r>
          </a:p>
          <a:p>
            <a:pPr marL="477838" indent="-477838" eaLnBrk="1" hangingPunct="1">
              <a:spcBef>
                <a:spcPct val="20000"/>
              </a:spcBef>
              <a:buFontTx/>
              <a:buChar char="•"/>
            </a:pPr>
            <a:r>
              <a:rPr lang="en-US" sz="3600" b="1">
                <a:solidFill>
                  <a:schemeClr val="bg1"/>
                </a:solidFill>
              </a:rPr>
              <a:t>Divide over leaders (4)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3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86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8628" grpId="0" animBg="1"/>
      <p:bldP spid="538631" grpId="0" build="p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7076" name="Freeform 4"/>
          <p:cNvSpPr>
            <a:spLocks/>
          </p:cNvSpPr>
          <p:nvPr/>
        </p:nvSpPr>
        <p:spPr bwMode="auto">
          <a:xfrm>
            <a:off x="3905250" y="-98425"/>
            <a:ext cx="854075" cy="7100888"/>
          </a:xfrm>
          <a:custGeom>
            <a:avLst/>
            <a:gdLst>
              <a:gd name="T0" fmla="*/ 2147483647 w 538"/>
              <a:gd name="T1" fmla="*/ 0 h 4473"/>
              <a:gd name="T2" fmla="*/ 2147483647 w 538"/>
              <a:gd name="T3" fmla="*/ 2147483647 h 4473"/>
              <a:gd name="T4" fmla="*/ 2147483647 w 538"/>
              <a:gd name="T5" fmla="*/ 2147483647 h 4473"/>
              <a:gd name="T6" fmla="*/ 2147483647 w 538"/>
              <a:gd name="T7" fmla="*/ 2147483647 h 4473"/>
              <a:gd name="T8" fmla="*/ 2147483647 w 538"/>
              <a:gd name="T9" fmla="*/ 2147483647 h 4473"/>
              <a:gd name="T10" fmla="*/ 2147483647 w 538"/>
              <a:gd name="T11" fmla="*/ 2147483647 h 4473"/>
              <a:gd name="T12" fmla="*/ 2147483647 w 538"/>
              <a:gd name="T13" fmla="*/ 2147483647 h 4473"/>
              <a:gd name="T14" fmla="*/ 2147483647 w 538"/>
              <a:gd name="T15" fmla="*/ 2147483647 h 4473"/>
              <a:gd name="T16" fmla="*/ 2147483647 w 538"/>
              <a:gd name="T17" fmla="*/ 2147483647 h 4473"/>
              <a:gd name="T18" fmla="*/ 2147483647 w 538"/>
              <a:gd name="T19" fmla="*/ 2147483647 h 4473"/>
              <a:gd name="T20" fmla="*/ 2147483647 w 538"/>
              <a:gd name="T21" fmla="*/ 2147483647 h 4473"/>
              <a:gd name="T22" fmla="*/ 2147483647 w 538"/>
              <a:gd name="T23" fmla="*/ 2147483647 h 4473"/>
              <a:gd name="T24" fmla="*/ 2147483647 w 538"/>
              <a:gd name="T25" fmla="*/ 2147483647 h 4473"/>
              <a:gd name="T26" fmla="*/ 2147483647 w 538"/>
              <a:gd name="T27" fmla="*/ 2147483647 h 4473"/>
              <a:gd name="T28" fmla="*/ 2147483647 w 538"/>
              <a:gd name="T29" fmla="*/ 2147483647 h 4473"/>
              <a:gd name="T30" fmla="*/ 2147483647 w 538"/>
              <a:gd name="T31" fmla="*/ 2147483647 h 4473"/>
              <a:gd name="T32" fmla="*/ 2147483647 w 538"/>
              <a:gd name="T33" fmla="*/ 2147483647 h 4473"/>
              <a:gd name="T34" fmla="*/ 2147483647 w 538"/>
              <a:gd name="T35" fmla="*/ 2147483647 h 4473"/>
              <a:gd name="T36" fmla="*/ 2147483647 w 538"/>
              <a:gd name="T37" fmla="*/ 2147483647 h 4473"/>
              <a:gd name="T38" fmla="*/ 2147483647 w 538"/>
              <a:gd name="T39" fmla="*/ 2147483647 h 4473"/>
              <a:gd name="T40" fmla="*/ 2147483647 w 538"/>
              <a:gd name="T41" fmla="*/ 2147483647 h 4473"/>
              <a:gd name="T42" fmla="*/ 2147483647 w 538"/>
              <a:gd name="T43" fmla="*/ 2147483647 h 4473"/>
              <a:gd name="T44" fmla="*/ 2147483647 w 538"/>
              <a:gd name="T45" fmla="*/ 2147483647 h 4473"/>
              <a:gd name="T46" fmla="*/ 2147483647 w 538"/>
              <a:gd name="T47" fmla="*/ 2147483647 h 4473"/>
              <a:gd name="T48" fmla="*/ 2147483647 w 538"/>
              <a:gd name="T49" fmla="*/ 2147483647 h 4473"/>
              <a:gd name="T50" fmla="*/ 2147483647 w 538"/>
              <a:gd name="T51" fmla="*/ 2147483647 h 4473"/>
              <a:gd name="T52" fmla="*/ 2147483647 w 538"/>
              <a:gd name="T53" fmla="*/ 2147483647 h 4473"/>
              <a:gd name="T54" fmla="*/ 2147483647 w 538"/>
              <a:gd name="T55" fmla="*/ 2147483647 h 4473"/>
              <a:gd name="T56" fmla="*/ 2147483647 w 538"/>
              <a:gd name="T57" fmla="*/ 2147483647 h 4473"/>
              <a:gd name="T58" fmla="*/ 2147483647 w 538"/>
              <a:gd name="T59" fmla="*/ 2147483647 h 4473"/>
              <a:gd name="T60" fmla="*/ 2147483647 w 538"/>
              <a:gd name="T61" fmla="*/ 2147483647 h 4473"/>
              <a:gd name="T62" fmla="*/ 2147483647 w 538"/>
              <a:gd name="T63" fmla="*/ 2147483647 h 4473"/>
              <a:gd name="T64" fmla="*/ 2147483647 w 538"/>
              <a:gd name="T65" fmla="*/ 2147483647 h 4473"/>
              <a:gd name="T66" fmla="*/ 2147483647 w 538"/>
              <a:gd name="T67" fmla="*/ 2147483647 h 4473"/>
              <a:gd name="T68" fmla="*/ 2147483647 w 538"/>
              <a:gd name="T69" fmla="*/ 2147483647 h 4473"/>
              <a:gd name="T70" fmla="*/ 2147483647 w 538"/>
              <a:gd name="T71" fmla="*/ 2147483647 h 4473"/>
              <a:gd name="T72" fmla="*/ 2147483647 w 538"/>
              <a:gd name="T73" fmla="*/ 2147483647 h 4473"/>
              <a:gd name="T74" fmla="*/ 2147483647 w 538"/>
              <a:gd name="T75" fmla="*/ 2147483647 h 4473"/>
              <a:gd name="T76" fmla="*/ 2147483647 w 538"/>
              <a:gd name="T77" fmla="*/ 2147483647 h 4473"/>
              <a:gd name="T78" fmla="*/ 2147483647 w 538"/>
              <a:gd name="T79" fmla="*/ 2147483647 h 4473"/>
              <a:gd name="T80" fmla="*/ 2147483647 w 538"/>
              <a:gd name="T81" fmla="*/ 2147483647 h 4473"/>
              <a:gd name="T82" fmla="*/ 2147483647 w 538"/>
              <a:gd name="T83" fmla="*/ 2147483647 h 4473"/>
              <a:gd name="T84" fmla="*/ 2147483647 w 538"/>
              <a:gd name="T85" fmla="*/ 2147483647 h 4473"/>
              <a:gd name="T86" fmla="*/ 2147483647 w 538"/>
              <a:gd name="T87" fmla="*/ 2147483647 h 4473"/>
              <a:gd name="T88" fmla="*/ 2147483647 w 538"/>
              <a:gd name="T89" fmla="*/ 2147483647 h 4473"/>
              <a:gd name="T90" fmla="*/ 2147483647 w 538"/>
              <a:gd name="T91" fmla="*/ 2147483647 h 44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8"/>
              <a:gd name="T139" fmla="*/ 0 h 4473"/>
              <a:gd name="T140" fmla="*/ 538 w 538"/>
              <a:gd name="T141" fmla="*/ 4473 h 447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8" h="4473">
                <a:moveTo>
                  <a:pt x="227" y="0"/>
                </a:moveTo>
                <a:cubicBezTo>
                  <a:pt x="201" y="40"/>
                  <a:pt x="190" y="56"/>
                  <a:pt x="235" y="85"/>
                </a:cubicBezTo>
                <a:cubicBezTo>
                  <a:pt x="205" y="132"/>
                  <a:pt x="201" y="127"/>
                  <a:pt x="212" y="186"/>
                </a:cubicBezTo>
                <a:cubicBezTo>
                  <a:pt x="209" y="196"/>
                  <a:pt x="208" y="207"/>
                  <a:pt x="204" y="217"/>
                </a:cubicBezTo>
                <a:cubicBezTo>
                  <a:pt x="200" y="225"/>
                  <a:pt x="183" y="232"/>
                  <a:pt x="188" y="241"/>
                </a:cubicBezTo>
                <a:cubicBezTo>
                  <a:pt x="193" y="250"/>
                  <a:pt x="209" y="246"/>
                  <a:pt x="220" y="248"/>
                </a:cubicBezTo>
                <a:cubicBezTo>
                  <a:pt x="242" y="251"/>
                  <a:pt x="266" y="253"/>
                  <a:pt x="289" y="256"/>
                </a:cubicBezTo>
                <a:cubicBezTo>
                  <a:pt x="286" y="269"/>
                  <a:pt x="291" y="285"/>
                  <a:pt x="282" y="295"/>
                </a:cubicBezTo>
                <a:cubicBezTo>
                  <a:pt x="270" y="306"/>
                  <a:pt x="235" y="311"/>
                  <a:pt x="235" y="311"/>
                </a:cubicBezTo>
                <a:cubicBezTo>
                  <a:pt x="230" y="334"/>
                  <a:pt x="225" y="357"/>
                  <a:pt x="220" y="380"/>
                </a:cubicBezTo>
                <a:cubicBezTo>
                  <a:pt x="210" y="419"/>
                  <a:pt x="188" y="497"/>
                  <a:pt x="188" y="497"/>
                </a:cubicBezTo>
                <a:cubicBezTo>
                  <a:pt x="181" y="583"/>
                  <a:pt x="168" y="593"/>
                  <a:pt x="204" y="668"/>
                </a:cubicBezTo>
                <a:cubicBezTo>
                  <a:pt x="224" y="710"/>
                  <a:pt x="250" y="750"/>
                  <a:pt x="274" y="792"/>
                </a:cubicBezTo>
                <a:cubicBezTo>
                  <a:pt x="281" y="805"/>
                  <a:pt x="297" y="831"/>
                  <a:pt x="297" y="831"/>
                </a:cubicBezTo>
                <a:cubicBezTo>
                  <a:pt x="299" y="846"/>
                  <a:pt x="298" y="863"/>
                  <a:pt x="305" y="877"/>
                </a:cubicBezTo>
                <a:cubicBezTo>
                  <a:pt x="309" y="885"/>
                  <a:pt x="325" y="883"/>
                  <a:pt x="328" y="893"/>
                </a:cubicBezTo>
                <a:cubicBezTo>
                  <a:pt x="335" y="925"/>
                  <a:pt x="289" y="1001"/>
                  <a:pt x="282" y="1017"/>
                </a:cubicBezTo>
                <a:cubicBezTo>
                  <a:pt x="254" y="1069"/>
                  <a:pt x="223" y="1118"/>
                  <a:pt x="188" y="1165"/>
                </a:cubicBezTo>
                <a:cubicBezTo>
                  <a:pt x="211" y="1170"/>
                  <a:pt x="234" y="1175"/>
                  <a:pt x="258" y="1180"/>
                </a:cubicBezTo>
                <a:cubicBezTo>
                  <a:pt x="304" y="1188"/>
                  <a:pt x="398" y="1204"/>
                  <a:pt x="398" y="1204"/>
                </a:cubicBezTo>
                <a:cubicBezTo>
                  <a:pt x="442" y="1292"/>
                  <a:pt x="400" y="1301"/>
                  <a:pt x="352" y="1367"/>
                </a:cubicBezTo>
                <a:cubicBezTo>
                  <a:pt x="304" y="1431"/>
                  <a:pt x="267" y="1504"/>
                  <a:pt x="220" y="1569"/>
                </a:cubicBezTo>
                <a:cubicBezTo>
                  <a:pt x="0" y="1865"/>
                  <a:pt x="131" y="1670"/>
                  <a:pt x="64" y="1771"/>
                </a:cubicBezTo>
                <a:cubicBezTo>
                  <a:pt x="111" y="1801"/>
                  <a:pt x="175" y="1809"/>
                  <a:pt x="227" y="1833"/>
                </a:cubicBezTo>
                <a:cubicBezTo>
                  <a:pt x="283" y="1858"/>
                  <a:pt x="212" y="1836"/>
                  <a:pt x="282" y="1879"/>
                </a:cubicBezTo>
                <a:cubicBezTo>
                  <a:pt x="333" y="1910"/>
                  <a:pt x="472" y="1935"/>
                  <a:pt x="538" y="1949"/>
                </a:cubicBezTo>
                <a:cubicBezTo>
                  <a:pt x="431" y="2098"/>
                  <a:pt x="372" y="2283"/>
                  <a:pt x="289" y="2446"/>
                </a:cubicBezTo>
                <a:cubicBezTo>
                  <a:pt x="299" y="2448"/>
                  <a:pt x="313" y="2445"/>
                  <a:pt x="320" y="2454"/>
                </a:cubicBezTo>
                <a:cubicBezTo>
                  <a:pt x="324" y="2460"/>
                  <a:pt x="316" y="2469"/>
                  <a:pt x="313" y="2477"/>
                </a:cubicBezTo>
                <a:cubicBezTo>
                  <a:pt x="293" y="2516"/>
                  <a:pt x="278" y="2526"/>
                  <a:pt x="251" y="2563"/>
                </a:cubicBezTo>
                <a:cubicBezTo>
                  <a:pt x="191" y="2640"/>
                  <a:pt x="119" y="2708"/>
                  <a:pt x="64" y="2788"/>
                </a:cubicBezTo>
                <a:cubicBezTo>
                  <a:pt x="100" y="2798"/>
                  <a:pt x="135" y="2816"/>
                  <a:pt x="173" y="2819"/>
                </a:cubicBezTo>
                <a:cubicBezTo>
                  <a:pt x="245" y="2824"/>
                  <a:pt x="317" y="2811"/>
                  <a:pt x="390" y="2811"/>
                </a:cubicBezTo>
                <a:cubicBezTo>
                  <a:pt x="405" y="2811"/>
                  <a:pt x="421" y="2816"/>
                  <a:pt x="437" y="2819"/>
                </a:cubicBezTo>
                <a:cubicBezTo>
                  <a:pt x="470" y="2836"/>
                  <a:pt x="502" y="2837"/>
                  <a:pt x="538" y="2850"/>
                </a:cubicBezTo>
                <a:cubicBezTo>
                  <a:pt x="505" y="3022"/>
                  <a:pt x="401" y="3173"/>
                  <a:pt x="313" y="3324"/>
                </a:cubicBezTo>
                <a:cubicBezTo>
                  <a:pt x="341" y="3326"/>
                  <a:pt x="511" y="3344"/>
                  <a:pt x="515" y="3347"/>
                </a:cubicBezTo>
                <a:cubicBezTo>
                  <a:pt x="517" y="3349"/>
                  <a:pt x="481" y="3477"/>
                  <a:pt x="476" y="3495"/>
                </a:cubicBezTo>
                <a:cubicBezTo>
                  <a:pt x="504" y="3576"/>
                  <a:pt x="483" y="3630"/>
                  <a:pt x="414" y="3666"/>
                </a:cubicBezTo>
                <a:cubicBezTo>
                  <a:pt x="260" y="3915"/>
                  <a:pt x="437" y="3641"/>
                  <a:pt x="289" y="3836"/>
                </a:cubicBezTo>
                <a:cubicBezTo>
                  <a:pt x="224" y="3920"/>
                  <a:pt x="280" y="3880"/>
                  <a:pt x="227" y="3914"/>
                </a:cubicBezTo>
                <a:cubicBezTo>
                  <a:pt x="218" y="3940"/>
                  <a:pt x="213" y="3936"/>
                  <a:pt x="235" y="3961"/>
                </a:cubicBezTo>
                <a:cubicBezTo>
                  <a:pt x="249" y="3977"/>
                  <a:pt x="282" y="4007"/>
                  <a:pt x="282" y="4007"/>
                </a:cubicBezTo>
                <a:cubicBezTo>
                  <a:pt x="272" y="4138"/>
                  <a:pt x="245" y="4265"/>
                  <a:pt x="150" y="4365"/>
                </a:cubicBezTo>
                <a:cubicBezTo>
                  <a:pt x="159" y="4396"/>
                  <a:pt x="177" y="4400"/>
                  <a:pt x="204" y="4419"/>
                </a:cubicBezTo>
                <a:cubicBezTo>
                  <a:pt x="237" y="4468"/>
                  <a:pt x="221" y="4451"/>
                  <a:pt x="243" y="4473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23" name="Rectangle 6"/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 i="1">
                <a:solidFill>
                  <a:schemeClr val="bg1"/>
                </a:solidFill>
              </a:rPr>
              <a:t>How to keep unity…</a:t>
            </a:r>
            <a:endParaRPr lang="en-US" sz="4800" i="1">
              <a:solidFill>
                <a:schemeClr val="bg1"/>
              </a:solidFill>
            </a:endParaRPr>
          </a:p>
        </p:txBody>
      </p:sp>
      <p:sp>
        <p:nvSpPr>
          <p:cNvPr id="18432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362200"/>
          </a:xfrm>
        </p:spPr>
        <p:txBody>
          <a:bodyPr/>
          <a:lstStyle/>
          <a:p>
            <a:pPr marL="1117600" indent="-1117600" eaLnBrk="1" hangingPunct="1"/>
            <a:r>
              <a:rPr lang="en-US" sz="5400" b="1" i="1">
                <a:solidFill>
                  <a:schemeClr val="bg1"/>
                </a:solidFill>
                <a:latin typeface="Arial" charset="0"/>
              </a:rPr>
              <a:t>I.  Don</a:t>
            </a:r>
            <a:r>
              <a:rPr lang="fr-FR" altLang="ja-JP" sz="5400" b="1" i="1">
                <a:solidFill>
                  <a:schemeClr val="bg1"/>
                </a:solidFill>
                <a:latin typeface="Arial" charset="0"/>
              </a:rPr>
              <a:t>'</a:t>
            </a:r>
            <a:r>
              <a:rPr lang="en-US" altLang="ja-JP" sz="5400" b="1" i="1">
                <a:solidFill>
                  <a:schemeClr val="bg1"/>
                </a:solidFill>
                <a:latin typeface="Arial" charset="0"/>
              </a:rPr>
              <a:t>t be </a:t>
            </a:r>
            <a:r>
              <a:rPr lang="en-US" altLang="ja-JP" sz="5400" b="1" i="1">
                <a:solidFill>
                  <a:srgbClr val="FFF813"/>
                </a:solidFill>
                <a:latin typeface="Arial" charset="0"/>
              </a:rPr>
              <a:t>carnal</a:t>
            </a:r>
            <a:r>
              <a:rPr lang="en-US" altLang="ja-JP" sz="5400" b="1" i="1">
                <a:solidFill>
                  <a:schemeClr val="bg1"/>
                </a:solidFill>
                <a:latin typeface="Arial" charset="0"/>
              </a:rPr>
              <a:t> by following only your favorite </a:t>
            </a:r>
            <a:r>
              <a:rPr lang="en-US" altLang="ja-JP" sz="5400" b="1" i="1">
                <a:solidFill>
                  <a:srgbClr val="FFF813"/>
                </a:solidFill>
                <a:latin typeface="Arial" charset="0"/>
              </a:rPr>
              <a:t>leader</a:t>
            </a:r>
            <a:r>
              <a:rPr lang="en-US" altLang="ja-JP" sz="5400" b="1" i="1">
                <a:solidFill>
                  <a:schemeClr val="bg1"/>
                </a:solidFill>
                <a:latin typeface="Arial" charset="0"/>
              </a:rPr>
              <a:t> (1-4)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2" descr="mtn&amp;stream1"/>
          <p:cNvPicPr>
            <a:picLocks noChangeAspect="1" noChangeArrowheads="1"/>
          </p:cNvPicPr>
          <p:nvPr/>
        </p:nvPicPr>
        <p:blipFill>
          <a:blip r:embed="rId2">
            <a:lum bright="-12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6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52800"/>
            <a:ext cx="9144000" cy="2392363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 i="1">
                <a:solidFill>
                  <a:schemeClr val="bg1"/>
                </a:solidFill>
                <a:latin typeface="Arial" charset="0"/>
              </a:rPr>
              <a:t>II. See all </a:t>
            </a:r>
            <a:r>
              <a:rPr lang="en-US" sz="5400" b="1" i="1">
                <a:solidFill>
                  <a:srgbClr val="FFF813"/>
                </a:solidFill>
                <a:latin typeface="Arial" charset="0"/>
              </a:rPr>
              <a:t>blessings</a:t>
            </a:r>
            <a:r>
              <a:rPr lang="en-US" sz="5400" b="1" i="1">
                <a:solidFill>
                  <a:schemeClr val="bg1"/>
                </a:solidFill>
                <a:latin typeface="Arial" charset="0"/>
              </a:rPr>
              <a:t> as from </a:t>
            </a:r>
            <a:r>
              <a:rPr lang="en-US" sz="5400" b="1" i="1">
                <a:solidFill>
                  <a:srgbClr val="FFF813"/>
                </a:solidFill>
                <a:latin typeface="Arial" charset="0"/>
              </a:rPr>
              <a:t>God</a:t>
            </a:r>
            <a:r>
              <a:rPr lang="en-US" sz="5400" b="1" i="1">
                <a:solidFill>
                  <a:schemeClr val="bg1"/>
                </a:solidFill>
                <a:latin typeface="Arial" charset="0"/>
              </a:rPr>
              <a:t>—not leaders (5-23)</a:t>
            </a:r>
          </a:p>
        </p:txBody>
      </p:sp>
      <p:sp>
        <p:nvSpPr>
          <p:cNvPr id="186371" name="Rectangle 6"/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 i="1">
                <a:solidFill>
                  <a:schemeClr val="bg1"/>
                </a:solidFill>
              </a:rPr>
              <a:t>How to keep unity…</a:t>
            </a:r>
            <a:endParaRPr lang="en-US" sz="4800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"/>
            <a:ext cx="7848600" cy="2163763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A.  Leaders––like us all––are only instruments of God accountable to Him (5-15)</a:t>
            </a:r>
            <a:endParaRPr lang="en-US">
              <a:latin typeface="Arial" charset="0"/>
            </a:endParaRPr>
          </a:p>
        </p:txBody>
      </p:sp>
      <p:pic>
        <p:nvPicPr>
          <p:cNvPr id="187395" name="Picture 3" descr="heavenly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70104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98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2133600"/>
          </a:xfrm>
          <a:solidFill>
            <a:schemeClr val="accent2"/>
          </a:solidFill>
        </p:spPr>
        <p:txBody>
          <a:bodyPr/>
          <a:lstStyle/>
          <a:p>
            <a:pPr marL="758825" indent="-758825" algn="l"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A. Leaders––like us all–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–are 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only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instruments of God accountable to Him (5-15)</a:t>
            </a:r>
            <a:endParaRPr lang="en-US" dirty="0">
              <a:latin typeface="Arial" charset="0"/>
            </a:endParaRPr>
          </a:p>
        </p:txBody>
      </p:sp>
      <p:sp>
        <p:nvSpPr>
          <p:cNvPr id="589829" name="Rectangle 5"/>
          <p:cNvSpPr>
            <a:spLocks noChangeArrowheads="1"/>
          </p:cNvSpPr>
          <p:nvPr/>
        </p:nvSpPr>
        <p:spPr bwMode="auto">
          <a:xfrm>
            <a:off x="838200" y="24384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58825" indent="-758825" eaLnBrk="1" hangingPunct="1"/>
            <a:r>
              <a:rPr lang="en-US" sz="4400" b="1">
                <a:solidFill>
                  <a:schemeClr val="bg1"/>
                </a:solidFill>
              </a:rPr>
              <a:t>1.  God </a:t>
            </a:r>
            <a:r>
              <a:rPr lang="en-US" sz="4400" b="1">
                <a:solidFill>
                  <a:srgbClr val="FFF813"/>
                </a:solidFill>
              </a:rPr>
              <a:t>causes church growth</a:t>
            </a:r>
            <a:r>
              <a:rPr lang="en-US" sz="4400" b="1">
                <a:solidFill>
                  <a:schemeClr val="bg1"/>
                </a:solidFill>
              </a:rPr>
              <a:t>, not leaders (5-9).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89832" name="Rectangle 8"/>
          <p:cNvSpPr>
            <a:spLocks noChangeArrowheads="1"/>
          </p:cNvSpPr>
          <p:nvPr/>
        </p:nvSpPr>
        <p:spPr bwMode="auto">
          <a:xfrm>
            <a:off x="838200" y="4343400"/>
            <a:ext cx="7848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58825" indent="-758825" eaLnBrk="1" hangingPunct="1"/>
            <a:r>
              <a:rPr lang="en-US" sz="4400" b="1">
                <a:solidFill>
                  <a:schemeClr val="bg1"/>
                </a:solidFill>
              </a:rPr>
              <a:t>2.  God </a:t>
            </a:r>
            <a:r>
              <a:rPr lang="en-US" sz="4400" b="1">
                <a:solidFill>
                  <a:srgbClr val="FFF813"/>
                </a:solidFill>
              </a:rPr>
              <a:t>will reward</a:t>
            </a:r>
            <a:r>
              <a:rPr lang="en-US" sz="4400" b="1">
                <a:solidFill>
                  <a:schemeClr val="bg1"/>
                </a:solidFill>
              </a:rPr>
              <a:t> each believer</a:t>
            </a:r>
            <a:r>
              <a:rPr lang="fr-FR" altLang="ja-JP" sz="4400" b="1">
                <a:solidFill>
                  <a:schemeClr val="bg1"/>
                </a:solidFill>
              </a:rPr>
              <a:t>'</a:t>
            </a:r>
            <a:r>
              <a:rPr lang="en-US" altLang="ja-JP" sz="4400" b="1">
                <a:solidFill>
                  <a:schemeClr val="bg1"/>
                </a:solidFill>
              </a:rPr>
              <a:t>s service (10-15).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9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9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9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9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9829" grpId="0" build="p" autoUpdateAnimBg="0"/>
      <p:bldP spid="58983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/>
          </p:cNvSpPr>
          <p:nvPr>
            <p:ph type="ctrTitle"/>
          </p:nvPr>
        </p:nvSpPr>
        <p:spPr>
          <a:xfrm>
            <a:off x="1371600" y="620713"/>
            <a:ext cx="6477000" cy="38862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8100" dirty="0">
                <a:latin typeface="Lucida Sans" charset="0"/>
              </a:rPr>
              <a:t>What to do with a </a:t>
            </a:r>
            <a:br>
              <a:rPr lang="en-US" sz="8100" dirty="0">
                <a:latin typeface="Lucida Sans" charset="0"/>
              </a:rPr>
            </a:br>
            <a:r>
              <a:rPr lang="en-US" sz="8100" dirty="0">
                <a:latin typeface="Lucida Sans" charset="0"/>
              </a:rPr>
              <a:t>dead cat?</a:t>
            </a:r>
            <a:endParaRPr lang="en-US" dirty="0">
              <a:latin typeface="Lucida Sans" charset="0"/>
            </a:endParaRPr>
          </a:p>
        </p:txBody>
      </p:sp>
      <p:pic>
        <p:nvPicPr>
          <p:cNvPr id="1628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4525" y="4724400"/>
            <a:ext cx="25400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04800"/>
            <a:ext cx="6172200" cy="3124200"/>
          </a:xfrm>
          <a:effectLst>
            <a:outerShdw blurRad="63500" algn="ctr" rotWithShape="0">
              <a:srgbClr val="000000">
                <a:alpha val="75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>
                <a:solidFill>
                  <a:schemeClr val="accent2"/>
                </a:solidFill>
                <a:latin typeface="Copperplate Gothic Light" charset="0"/>
                <a:ea typeface="ヒラギノ角ゴ Pro W3" charset="0"/>
                <a:cs typeface="ヒラギノ角ゴ Pro W3" charset="0"/>
              </a:rPr>
              <a:t>The Judgment Seat of Christ</a:t>
            </a:r>
            <a:endParaRPr lang="en-US" b="1">
              <a:solidFill>
                <a:schemeClr val="accent2"/>
              </a:solidFill>
              <a:latin typeface="Copperplate Gothic Light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593924" name="Rectangle 4"/>
          <p:cNvSpPr>
            <a:spLocks noChangeArrowheads="1"/>
          </p:cNvSpPr>
          <p:nvPr/>
        </p:nvSpPr>
        <p:spPr bwMode="auto">
          <a:xfrm>
            <a:off x="1905000" y="4343400"/>
            <a:ext cx="5562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3200" b="1" i="1">
                <a:ea typeface="ヒラギノ角ゴ Pro W3" charset="0"/>
                <a:cs typeface="ヒラギノ角ゴ Pro W3" charset="0"/>
              </a:rPr>
              <a:t>Is this a judgment for to determine </a:t>
            </a:r>
            <a:r>
              <a:rPr lang="en-US" sz="3200" b="1" i="1" u="sng">
                <a:ea typeface="ヒラギノ角ゴ Pro W3" charset="0"/>
                <a:cs typeface="ヒラギノ角ゴ Pro W3" charset="0"/>
              </a:rPr>
              <a:t>salvation</a:t>
            </a:r>
            <a:r>
              <a:rPr lang="en-US" sz="3200" b="1" i="1">
                <a:ea typeface="ヒラギノ角ゴ Pro W3" charset="0"/>
                <a:cs typeface="ヒラギノ角ゴ Pro W3" charset="0"/>
              </a:rPr>
              <a:t>?</a:t>
            </a:r>
          </a:p>
          <a:p>
            <a:pPr eaLnBrk="1" hangingPunct="1">
              <a:spcBef>
                <a:spcPct val="20000"/>
              </a:spcBef>
              <a:buFont typeface="Wingdings" charset="0"/>
              <a:buNone/>
              <a:defRPr/>
            </a:pPr>
            <a:endParaRPr lang="en-US" sz="3200" b="1" i="1">
              <a:ea typeface="ヒラギノ角ゴ Pro W3" charset="0"/>
              <a:cs typeface="ヒラギノ角ゴ Pro W3" charset="0"/>
            </a:endParaRPr>
          </a:p>
          <a:p>
            <a:pPr eaLnBrk="1" hangingPunct="1">
              <a:spcBef>
                <a:spcPct val="20000"/>
              </a:spcBef>
              <a:buFont typeface="Wingdings" charset="0"/>
              <a:buNone/>
              <a:defRPr/>
            </a:pPr>
            <a:r>
              <a:rPr lang="en-US" sz="3200" b="1" i="1">
                <a:ea typeface="ヒラギノ角ゴ Pro W3" charset="0"/>
                <a:cs typeface="ヒラギノ角ゴ Pro W3" charset="0"/>
              </a:rPr>
              <a:t>Or is it to </a:t>
            </a:r>
            <a:r>
              <a:rPr lang="en-US" sz="3200" b="1" i="1" u="sng">
                <a:ea typeface="ヒラギノ角ゴ Pro W3" charset="0"/>
                <a:cs typeface="ヒラギノ角ゴ Pro W3" charset="0"/>
              </a:rPr>
              <a:t>reward</a:t>
            </a:r>
            <a:r>
              <a:rPr lang="en-US" sz="3200" b="1" i="1">
                <a:ea typeface="ヒラギノ角ゴ Pro W3" charset="0"/>
                <a:cs typeface="ヒラギノ角ゴ Pro W3" charset="0"/>
              </a:rPr>
              <a:t> believers?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89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4188" y="1790700"/>
            <a:ext cx="4773612" cy="50673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8019" name="Picture 3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" contras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943600" cy="418465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8020" name="Rectangle 4"/>
          <p:cNvSpPr>
            <a:spLocks noChangeArrowheads="1"/>
          </p:cNvSpPr>
          <p:nvPr/>
        </p:nvSpPr>
        <p:spPr bwMode="auto">
          <a:xfrm rot="-879592">
            <a:off x="1524000" y="3733800"/>
            <a:ext cx="1524000" cy="914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21" name="Rectangle 5"/>
          <p:cNvSpPr>
            <a:spLocks noChangeArrowheads="1"/>
          </p:cNvSpPr>
          <p:nvPr/>
        </p:nvSpPr>
        <p:spPr bwMode="auto">
          <a:xfrm rot="-1164261">
            <a:off x="3125788" y="2601913"/>
            <a:ext cx="609600" cy="3048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22" name="Rectangle 6"/>
          <p:cNvSpPr>
            <a:spLocks noChangeArrowheads="1"/>
          </p:cNvSpPr>
          <p:nvPr/>
        </p:nvSpPr>
        <p:spPr bwMode="auto">
          <a:xfrm rot="-851032">
            <a:off x="2438400" y="3124200"/>
            <a:ext cx="457200" cy="37782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23" name="Rectangle 7"/>
          <p:cNvSpPr>
            <a:spLocks noChangeArrowheads="1"/>
          </p:cNvSpPr>
          <p:nvPr/>
        </p:nvSpPr>
        <p:spPr bwMode="auto">
          <a:xfrm rot="-1253622">
            <a:off x="2971800" y="1844675"/>
            <a:ext cx="533400" cy="441325"/>
          </a:xfrm>
          <a:prstGeom prst="rect">
            <a:avLst/>
          </a:prstGeom>
          <a:noFill/>
          <a:ln w="76200">
            <a:solidFill>
              <a:srgbClr val="0066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8024" name="Rectangle 8"/>
          <p:cNvSpPr>
            <a:spLocks noChangeArrowheads="1"/>
          </p:cNvSpPr>
          <p:nvPr/>
        </p:nvSpPr>
        <p:spPr bwMode="auto">
          <a:xfrm rot="-1056036">
            <a:off x="2971800" y="3124200"/>
            <a:ext cx="1219200" cy="2286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25" name="Rectangle 9"/>
          <p:cNvSpPr>
            <a:spLocks noChangeArrowheads="1"/>
          </p:cNvSpPr>
          <p:nvPr/>
        </p:nvSpPr>
        <p:spPr bwMode="auto">
          <a:xfrm rot="-1341590">
            <a:off x="3633788" y="4137025"/>
            <a:ext cx="1981200" cy="2286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8026" name="Rectangle 10"/>
          <p:cNvSpPr>
            <a:spLocks noChangeArrowheads="1"/>
          </p:cNvSpPr>
          <p:nvPr/>
        </p:nvSpPr>
        <p:spPr bwMode="auto">
          <a:xfrm rot="-1341590">
            <a:off x="3551238" y="3814763"/>
            <a:ext cx="1981200" cy="76200"/>
          </a:xfrm>
          <a:prstGeom prst="rect">
            <a:avLst/>
          </a:prstGeom>
          <a:solidFill>
            <a:srgbClr val="00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1498" name="Text Box 11"/>
          <p:cNvSpPr txBox="1">
            <a:spLocks noChangeArrowheads="1"/>
          </p:cNvSpPr>
          <p:nvPr/>
        </p:nvSpPr>
        <p:spPr bwMode="auto">
          <a:xfrm>
            <a:off x="685800" y="6261100"/>
            <a:ext cx="3178175" cy="522288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altLang="zh-CN" sz="1800" b="1" i="1">
                <a:solidFill>
                  <a:srgbClr val="FFFFFF"/>
                </a:solidFill>
                <a:latin typeface="Arial Narrow" charset="0"/>
                <a:ea typeface="SimSun" charset="0"/>
                <a:cs typeface="SimSun" charset="0"/>
              </a:rPr>
              <a:t>Bible Visual Resource Book, </a:t>
            </a:r>
            <a:r>
              <a:rPr lang="en-US" altLang="zh-CN" sz="1800" b="1">
                <a:solidFill>
                  <a:srgbClr val="FFFFFF"/>
                </a:solidFill>
                <a:latin typeface="Arial Narrow" charset="0"/>
                <a:ea typeface="SimSun" charset="0"/>
                <a:cs typeface="SimSun" charset="0"/>
              </a:rPr>
              <a:t>235</a:t>
            </a:r>
            <a:r>
              <a:rPr lang="en-US" altLang="zh-CN" sz="2800" b="1">
                <a:solidFill>
                  <a:srgbClr val="FFFFFF"/>
                </a:solidFill>
                <a:latin typeface="Arial Narrow" charset="0"/>
                <a:ea typeface="SimSun" charset="0"/>
                <a:cs typeface="SimSun" charset="0"/>
              </a:rPr>
              <a:t> </a:t>
            </a:r>
          </a:p>
        </p:txBody>
      </p:sp>
      <p:sp>
        <p:nvSpPr>
          <p:cNvPr id="598028" name="Line 12"/>
          <p:cNvSpPr>
            <a:spLocks noChangeShapeType="1"/>
          </p:cNvSpPr>
          <p:nvPr/>
        </p:nvSpPr>
        <p:spPr bwMode="auto">
          <a:xfrm flipH="1" flipV="1">
            <a:off x="5791200" y="1295400"/>
            <a:ext cx="10668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8029" name="Line 13"/>
          <p:cNvSpPr>
            <a:spLocks noChangeShapeType="1"/>
          </p:cNvSpPr>
          <p:nvPr/>
        </p:nvSpPr>
        <p:spPr bwMode="auto">
          <a:xfrm flipH="1">
            <a:off x="5791200" y="3810000"/>
            <a:ext cx="1066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01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44450" y="53975"/>
            <a:ext cx="6180138" cy="641350"/>
          </a:xfrm>
          <a:solidFill>
            <a:srgbClr val="000000"/>
          </a:solidFill>
        </p:spPr>
        <p:txBody>
          <a:bodyPr wrap="none" anchor="t">
            <a:spAutoFit/>
          </a:bodyPr>
          <a:lstStyle/>
          <a:p>
            <a:pPr algn="ctr" eaLnBrk="1" hangingPunct="1"/>
            <a:r>
              <a:rPr lang="en-US" sz="36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The Corinthian Marketplace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98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98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9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98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9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8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98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9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98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9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8020" grpId="0" animBg="1"/>
      <p:bldP spid="598021" grpId="0" animBg="1"/>
      <p:bldP spid="598022" grpId="0" animBg="1"/>
      <p:bldP spid="598023" grpId="0" animBg="1"/>
      <p:bldP spid="598024" grpId="0" animBg="1"/>
      <p:bldP spid="598025" grpId="0" animBg="1"/>
      <p:bldP spid="598026" grpId="0" animBg="1"/>
      <p:bldP spid="598028" grpId="0" animBg="1"/>
      <p:bldP spid="5980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Rectangle 2"/>
          <p:cNvSpPr>
            <a:spLocks noChangeArrowheads="1"/>
          </p:cNvSpPr>
          <p:nvPr/>
        </p:nvSpPr>
        <p:spPr bwMode="auto">
          <a:xfrm>
            <a:off x="0" y="5410200"/>
            <a:ext cx="9372600" cy="14478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353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31" t="644" r="1289" b="816"/>
          <a:stretch>
            <a:fillRect/>
          </a:stretch>
        </p:blipFill>
        <p:spPr bwMode="auto">
          <a:xfrm>
            <a:off x="0" y="0"/>
            <a:ext cx="9372600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228600" y="3429000"/>
            <a:ext cx="2362200" cy="1190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3333FF"/>
                </a:solidFill>
                <a:latin typeface="Arial"/>
                <a:cs typeface="Arial"/>
              </a:rPr>
              <a:t>Lawsuits </a:t>
            </a:r>
            <a:br>
              <a:rPr lang="en-US" sz="3600" b="1" dirty="0" smtClean="0">
                <a:solidFill>
                  <a:srgbClr val="3333FF"/>
                </a:solidFill>
                <a:latin typeface="Arial"/>
                <a:cs typeface="Arial"/>
              </a:rPr>
            </a:br>
            <a:r>
              <a:rPr lang="en-US" sz="3600" b="1" dirty="0" smtClean="0">
                <a:solidFill>
                  <a:srgbClr val="3333FF"/>
                </a:solidFill>
                <a:latin typeface="Arial"/>
                <a:cs typeface="Arial"/>
              </a:rPr>
              <a:t>1 Cor. 6</a:t>
            </a:r>
          </a:p>
        </p:txBody>
      </p:sp>
      <p:sp>
        <p:nvSpPr>
          <p:cNvPr id="600069" name="Text Box 5"/>
          <p:cNvSpPr txBox="1">
            <a:spLocks noChangeArrowheads="1"/>
          </p:cNvSpPr>
          <p:nvPr/>
        </p:nvSpPr>
        <p:spPr bwMode="auto">
          <a:xfrm>
            <a:off x="2627313" y="4411663"/>
            <a:ext cx="3849687" cy="175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smtClean="0">
                <a:solidFill>
                  <a:srgbClr val="3333FF"/>
                </a:solidFill>
                <a:latin typeface="Arial"/>
                <a:cs typeface="Arial"/>
              </a:rPr>
              <a:t>Paul at the speaker rostrum </a:t>
            </a:r>
          </a:p>
          <a:p>
            <a:pPr algn="ctr" eaLnBrk="1" hangingPunct="1">
              <a:defRPr/>
            </a:pPr>
            <a:r>
              <a:rPr lang="en-US" sz="3600" b="1" smtClean="0">
                <a:solidFill>
                  <a:srgbClr val="3333FF"/>
                </a:solidFill>
                <a:latin typeface="Arial"/>
                <a:cs typeface="Arial"/>
              </a:rPr>
              <a:t>Acts 18</a:t>
            </a:r>
          </a:p>
        </p:txBody>
      </p:sp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6781800" y="3962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smtClean="0">
                <a:solidFill>
                  <a:srgbClr val="FF0805"/>
                </a:solidFill>
                <a:latin typeface="Arial"/>
                <a:cs typeface="Arial"/>
              </a:rPr>
              <a:t>Bema</a:t>
            </a:r>
          </a:p>
        </p:txBody>
      </p:sp>
      <p:sp>
        <p:nvSpPr>
          <p:cNvPr id="19354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248400"/>
            <a:ext cx="6096000" cy="533400"/>
          </a:xfrm>
        </p:spPr>
        <p:txBody>
          <a:bodyPr/>
          <a:lstStyle/>
          <a:p>
            <a:pPr algn="l" eaLnBrk="1" hangingPunct="1"/>
            <a:r>
              <a:rPr lang="en-US" sz="3600" b="1">
                <a:latin typeface="Arial" charset="0"/>
              </a:rPr>
              <a:t>The Bema at Corinth</a:t>
            </a:r>
            <a:endParaRPr lang="en-US" sz="3600">
              <a:latin typeface="Arial" charset="0"/>
            </a:endParaRPr>
          </a:p>
        </p:txBody>
      </p:sp>
      <p:sp>
        <p:nvSpPr>
          <p:cNvPr id="193543" name="Rectangle 8"/>
          <p:cNvSpPr>
            <a:spLocks noChangeArrowheads="1"/>
          </p:cNvSpPr>
          <p:nvPr/>
        </p:nvSpPr>
        <p:spPr bwMode="auto">
          <a:xfrm rot="-1260481">
            <a:off x="6553200" y="4267200"/>
            <a:ext cx="381000" cy="152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1028" descr="corinth8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48600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925"/>
            <a:ext cx="9144000" cy="873125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 sz="40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The Bema Still Exists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5" descr="Corinth_bema_and_Acrocorinth_tb_n0116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76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838200"/>
          </a:xfrm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Bema with Acrocorinth in Distance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5" descr="Acrocorinth_Temple_of_Aphrodite2,_tb050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6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View from </a:t>
            </a:r>
            <a:r>
              <a:rPr lang="en-US" sz="6000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Acrocorinth</a:t>
            </a:r>
            <a:endParaRPr lang="en-US" sz="6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30" name="Picture 5" descr="Corinth_excavations_from_Acrocorinth3,_tb0508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chemeClr val="bg1"/>
                </a:solidFill>
                <a:effectLst>
                  <a:glow rad="127000">
                    <a:schemeClr val="tx1">
                      <a:alpha val="91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Main City Below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78" name="Picture 2" descr="Bema closeu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" t="-24" r="-17" b="3929"/>
          <a:stretch>
            <a:fillRect/>
          </a:stretch>
        </p:blipFill>
        <p:spPr bwMode="auto">
          <a:xfrm flipH="1">
            <a:off x="-304800" y="0"/>
            <a:ext cx="10287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534400" cy="9906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Bema Close-up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1030" descr="Bema, place of judg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-152400"/>
            <a:ext cx="91440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The Speaker or Judge Above</a:t>
            </a:r>
            <a:endParaRPr lang="en-US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FFFFFF"/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4400" b="1"/>
              <a:t>The Speaker or Judge Above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1028" descr="Before the judgment se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"/>
            <a:ext cx="9144000" cy="1143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chemeClr val="bg1"/>
                </a:solidFill>
                <a:effectLst>
                  <a:glow rad="266700">
                    <a:schemeClr val="tx1">
                      <a:alpha val="88000"/>
                    </a:schemeClr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The One Being Judged or Rewarded Stood Below</a:t>
            </a:r>
            <a:endParaRPr lang="en-US" dirty="0">
              <a:effectLst>
                <a:glow rad="266700">
                  <a:schemeClr val="tx1">
                    <a:alpha val="88000"/>
                  </a:schemeClr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728" y="762000"/>
            <a:ext cx="9070776" cy="762000"/>
          </a:xfrm>
          <a:extLst/>
        </p:spPr>
        <p:txBody>
          <a:bodyPr/>
          <a:lstStyle/>
          <a:p>
            <a:pPr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effectLst>
                  <a:glow rad="241300">
                    <a:schemeClr val="tx1">
                      <a:alpha val="75000"/>
                    </a:schemeClr>
                  </a:glow>
                </a:effectLst>
                <a:latin typeface="Arial" charset="0"/>
                <a:ea typeface="Osaka" charset="0"/>
                <a:cs typeface="Osaka" charset="0"/>
              </a:rPr>
              <a:t>Parties at Corinth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solidFill>
                <a:schemeClr val="bg1"/>
              </a:solidFill>
              <a:effectLst>
                <a:glow rad="241300">
                  <a:schemeClr val="tx1">
                    <a:alpha val="75000"/>
                  </a:schemeClr>
                </a:glow>
              </a:effectLst>
              <a:latin typeface="Arial" charset="0"/>
              <a:ea typeface="Osaka" charset="0"/>
              <a:cs typeface="Osaka" charset="0"/>
            </a:endParaRPr>
          </a:p>
        </p:txBody>
      </p:sp>
      <p:pic>
        <p:nvPicPr>
          <p:cNvPr id="163844" name="Picture 4" descr="WITEC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7162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0" y="175260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Paul </a:t>
            </a:r>
            <a:b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Action</a:t>
            </a:r>
            <a:b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Party</a:t>
            </a:r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1828800" y="175260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 err="1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Apollos</a:t>
            </a:r>
            <a: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 </a:t>
            </a:r>
            <a:b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Yippee</a:t>
            </a:r>
            <a:b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Esquire</a:t>
            </a:r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4114800" y="1752600"/>
            <a:ext cx="2667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 err="1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Cephas</a:t>
            </a:r>
            <a: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 </a:t>
            </a:r>
            <a:b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Triumph</a:t>
            </a:r>
            <a:b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Esquire</a:t>
            </a:r>
          </a:p>
        </p:txBody>
      </p:sp>
      <p:sp>
        <p:nvSpPr>
          <p:cNvPr id="258060" name="Rectangle 12"/>
          <p:cNvSpPr>
            <a:spLocks noChangeArrowheads="1"/>
          </p:cNvSpPr>
          <p:nvPr/>
        </p:nvSpPr>
        <p:spPr bwMode="auto">
          <a:xfrm>
            <a:off x="6477000" y="17526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4400" b="1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Savior </a:t>
            </a:r>
            <a:br>
              <a:rPr lang="en-US" sz="4400" b="1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</a:br>
            <a:r>
              <a:rPr lang="en-US" sz="4400" b="1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Dvlpmnt</a:t>
            </a:r>
            <a:br>
              <a:rPr lang="en-US" sz="4400" b="1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</a:br>
            <a:r>
              <a:rPr lang="en-US" sz="4400" b="1">
                <a:solidFill>
                  <a:srgbClr val="FFFFFF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/>
                <a:cs typeface="Osaka"/>
              </a:rPr>
              <a:t>Party</a:t>
            </a: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0" y="1752600"/>
            <a:ext cx="685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  <a:t>P</a:t>
            </a:r>
            <a:br>
              <a:rPr lang="en-US" sz="4400" b="1" dirty="0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</a:br>
            <a:r>
              <a:rPr lang="en-US" sz="4400" b="1" dirty="0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  <a:t>A</a:t>
            </a:r>
            <a:br>
              <a:rPr lang="en-US" sz="4400" b="1" dirty="0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</a:br>
            <a:r>
              <a:rPr lang="en-US" sz="4400" b="1" dirty="0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  <a:t>P</a:t>
            </a:r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1828800" y="1752600"/>
            <a:ext cx="685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  <a:t>A</a:t>
            </a:r>
            <a:b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</a:br>
            <a: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  <a:t>Y</a:t>
            </a:r>
            <a:b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</a:br>
            <a: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  <a:t>E</a:t>
            </a:r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4114800" y="1752600"/>
            <a:ext cx="685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  <a:t>C</a:t>
            </a:r>
            <a:b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</a:br>
            <a: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  <a:t>T</a:t>
            </a:r>
            <a:b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</a:br>
            <a: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  <a:t>E</a:t>
            </a:r>
          </a:p>
        </p:txBody>
      </p:sp>
      <p:sp>
        <p:nvSpPr>
          <p:cNvPr id="258059" name="Rectangle 11"/>
          <p:cNvSpPr>
            <a:spLocks noChangeArrowheads="1"/>
          </p:cNvSpPr>
          <p:nvPr/>
        </p:nvSpPr>
        <p:spPr bwMode="auto">
          <a:xfrm>
            <a:off x="6477000" y="1752600"/>
            <a:ext cx="685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  <a:t>S</a:t>
            </a:r>
            <a:b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</a:br>
            <a: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  <a:t>D</a:t>
            </a:r>
            <a:b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</a:br>
            <a:r>
              <a:rPr lang="en-US" sz="4400" b="1">
                <a:solidFill>
                  <a:srgbClr val="FFFF00"/>
                </a:solidFill>
                <a:effectLst>
                  <a:glow rad="241300">
                    <a:srgbClr val="000000">
                      <a:alpha val="75000"/>
                    </a:srgbClr>
                  </a:glow>
                </a:effectLst>
                <a:ea typeface="Osaka" charset="0"/>
                <a:cs typeface="Osaka" charset="0"/>
              </a:rPr>
              <a:t>P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 rot="-558625">
            <a:off x="3973513" y="1781175"/>
            <a:ext cx="1219200" cy="46180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 rot="-530609">
            <a:off x="5187950" y="1530350"/>
            <a:ext cx="4021138" cy="4800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68313" y="1828800"/>
            <a:ext cx="3951287" cy="44196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b="1">
              <a:solidFill>
                <a:srgbClr val="000000"/>
              </a:solidFill>
              <a:ea typeface="Osaka" charset="0"/>
              <a:cs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8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4" grpId="0" build="p" autoUpdateAnimBg="0"/>
      <p:bldP spid="258056" grpId="0" build="p" autoUpdateAnimBg="0"/>
      <p:bldP spid="258058" grpId="0" build="p" autoUpdateAnimBg="0"/>
      <p:bldP spid="258060" grpId="0" build="p" autoUpdateAnimBg="0"/>
      <p:bldP spid="258053" grpId="0" build="p" autoUpdateAnimBg="0"/>
      <p:bldP spid="258055" grpId="0" build="p" autoUpdateAnimBg="0"/>
      <p:bldP spid="258057" grpId="0" build="p" autoUpdateAnimBg="0"/>
      <p:bldP spid="258059" grpId="0" build="p" autoUpdateAnimBg="0"/>
      <p:bldP spid="13" grpId="0" animBg="1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02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>
              <a:cs typeface="Arial" charset="0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04800"/>
            <a:ext cx="8534400" cy="990600"/>
          </a:xfrm>
          <a:solidFill>
            <a:schemeClr val="accent2"/>
          </a:solidFill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algn="r" eaLnBrk="1" hangingPunct="1">
              <a:defRPr/>
            </a:pPr>
            <a:r>
              <a:rPr lang="en-US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ea typeface="ＭＳ Ｐゴシック" charset="0"/>
                <a:cs typeface="Arial"/>
              </a:rPr>
              <a:t>Bema for Rewards</a:t>
            </a:r>
            <a:endParaRPr lang="en-US" sz="4000" b="1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09924" name="Text Box 1028"/>
          <p:cNvSpPr txBox="1">
            <a:spLocks noChangeArrowheads="1"/>
          </p:cNvSpPr>
          <p:nvPr/>
        </p:nvSpPr>
        <p:spPr bwMode="auto">
          <a:xfrm>
            <a:off x="228600" y="1600200"/>
            <a:ext cx="89154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3200" b="1">
                <a:solidFill>
                  <a:schemeClr val="bg1"/>
                </a:solidFill>
                <a:cs typeface="Arial" charset="0"/>
              </a:rPr>
              <a:t>"In Grecian games in Athens, the old arena contained a raised platform on which the president or umpire of the arena sat.  From here he rewarded all the contestants; and here he rewarded all winners.  It was called the </a:t>
            </a:r>
            <a:r>
              <a:rPr lang="fr-FR" altLang="ja-JP" sz="3200" b="1" i="1">
                <a:solidFill>
                  <a:schemeClr val="bg1"/>
                </a:solidFill>
                <a:cs typeface="Arial" charset="0"/>
              </a:rPr>
              <a:t>'</a:t>
            </a:r>
            <a:r>
              <a:rPr lang="en-US" altLang="ja-JP" sz="3200" b="1" i="1">
                <a:solidFill>
                  <a:schemeClr val="bg1"/>
                </a:solidFill>
                <a:cs typeface="Arial" charset="0"/>
              </a:rPr>
              <a:t>bema</a:t>
            </a:r>
            <a:r>
              <a:rPr lang="fr-FR" altLang="ja-JP" sz="3200" b="1" i="1">
                <a:solidFill>
                  <a:schemeClr val="bg1"/>
                </a:solidFill>
                <a:cs typeface="Arial" charset="0"/>
              </a:rPr>
              <a:t>'</a:t>
            </a:r>
            <a:r>
              <a:rPr lang="en-US" altLang="ja-JP" sz="3200" b="1" i="1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altLang="ja-JP" sz="3200" b="1">
                <a:solidFill>
                  <a:schemeClr val="bg1"/>
                </a:solidFill>
                <a:cs typeface="Arial" charset="0"/>
              </a:rPr>
              <a:t>or </a:t>
            </a:r>
            <a:r>
              <a:rPr lang="fr-FR" altLang="ja-JP" sz="3200" b="1" i="1">
                <a:solidFill>
                  <a:schemeClr val="bg1"/>
                </a:solidFill>
                <a:cs typeface="Arial" charset="0"/>
              </a:rPr>
              <a:t>'</a:t>
            </a:r>
            <a:r>
              <a:rPr lang="en-US" altLang="ja-JP" sz="3200" b="1" i="1">
                <a:solidFill>
                  <a:schemeClr val="bg1"/>
                </a:solidFill>
                <a:cs typeface="Arial" charset="0"/>
              </a:rPr>
              <a:t>reward seat.</a:t>
            </a:r>
            <a:r>
              <a:rPr lang="fr-FR" altLang="ja-JP" sz="3200" b="1" i="1">
                <a:solidFill>
                  <a:schemeClr val="bg1"/>
                </a:solidFill>
                <a:cs typeface="Arial" charset="0"/>
              </a:rPr>
              <a:t>'</a:t>
            </a:r>
            <a:r>
              <a:rPr lang="en-US" altLang="ja-JP" sz="3200" b="1">
                <a:solidFill>
                  <a:schemeClr val="bg1"/>
                </a:solidFill>
                <a:cs typeface="Arial" charset="0"/>
              </a:rPr>
              <a:t>  It was never used of a judicial bench." </a:t>
            </a:r>
            <a:br>
              <a:rPr lang="en-US" altLang="ja-JP" sz="3200" b="1">
                <a:solidFill>
                  <a:schemeClr val="bg1"/>
                </a:solidFill>
                <a:cs typeface="Arial" charset="0"/>
              </a:rPr>
            </a:br>
            <a:endParaRPr lang="en-US" altLang="ja-JP" sz="3200" b="1">
              <a:solidFill>
                <a:schemeClr val="bg1"/>
              </a:solidFill>
              <a:cs typeface="Arial" charset="0"/>
            </a:endParaRPr>
          </a:p>
          <a:p>
            <a:pPr algn="ctr"/>
            <a:r>
              <a:rPr lang="en-US" b="1">
                <a:solidFill>
                  <a:schemeClr val="bg1"/>
                </a:solidFill>
                <a:cs typeface="Arial" charset="0"/>
              </a:rPr>
              <a:t>(L. Sale-Harrison, </a:t>
            </a:r>
            <a:r>
              <a:rPr lang="en-US" b="1" i="1">
                <a:solidFill>
                  <a:schemeClr val="bg1"/>
                </a:solidFill>
                <a:cs typeface="Arial" charset="0"/>
              </a:rPr>
              <a:t>Judgment Seat of Christ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, 8; </a:t>
            </a:r>
            <a:br>
              <a:rPr lang="en-US" b="1">
                <a:solidFill>
                  <a:schemeClr val="bg1"/>
                </a:solidFill>
                <a:cs typeface="Arial" charset="0"/>
              </a:rPr>
            </a:br>
            <a:r>
              <a:rPr lang="en-US" b="1">
                <a:solidFill>
                  <a:schemeClr val="bg1"/>
                </a:solidFill>
                <a:cs typeface="Arial" charset="0"/>
              </a:rPr>
              <a:t>cited by Pentecost, </a:t>
            </a:r>
            <a:r>
              <a:rPr lang="en-US" b="1" i="1">
                <a:solidFill>
                  <a:schemeClr val="bg1"/>
                </a:solidFill>
                <a:cs typeface="Arial" charset="0"/>
              </a:rPr>
              <a:t>Things to Come</a:t>
            </a:r>
            <a:r>
              <a:rPr lang="en-US" b="1">
                <a:solidFill>
                  <a:schemeClr val="bg1"/>
                </a:solidFill>
                <a:cs typeface="Arial" charset="0"/>
              </a:rPr>
              <a:t>, 220).</a:t>
            </a:r>
            <a:endParaRPr lang="en-US" sz="2800" b="1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209925" name="Picture 1029" descr="Bema closeup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286000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6390" name="WordArt 1030"/>
          <p:cNvSpPr>
            <a:spLocks noChangeArrowheads="1" noChangeShapeType="1" noTextEdit="1"/>
          </p:cNvSpPr>
          <p:nvPr/>
        </p:nvSpPr>
        <p:spPr bwMode="auto">
          <a:xfrm>
            <a:off x="6477000" y="4724400"/>
            <a:ext cx="2362200" cy="1568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ea typeface="Arial"/>
                <a:cs typeface="Arial"/>
              </a:rPr>
              <a:t>Really?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639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Jesus Before Pilate</a:t>
            </a:r>
          </a:p>
        </p:txBody>
      </p:sp>
      <p:sp>
        <p:nvSpPr>
          <p:cNvPr id="21197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imes New Roman" charset="0"/>
            </a:endParaRPr>
          </a:p>
        </p:txBody>
      </p:sp>
      <p:pic>
        <p:nvPicPr>
          <p:cNvPr id="211971" name="Picture 4" descr="ecceho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8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Jesus Before Pilate</a:t>
            </a:r>
          </a:p>
        </p:txBody>
      </p:sp>
      <p:sp>
        <p:nvSpPr>
          <p:cNvPr id="21401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charset="0"/>
              <a:buNone/>
            </a:pPr>
            <a:endParaRPr lang="en-US">
              <a:latin typeface="Times New Roman" charset="0"/>
            </a:endParaRPr>
          </a:p>
        </p:txBody>
      </p:sp>
      <p:pic>
        <p:nvPicPr>
          <p:cNvPr id="214019" name="Picture 4" descr="16gal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5" name="Picture 2" descr="Welcome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03238"/>
            <a:ext cx="8229600" cy="2011362"/>
          </a:xfrm>
        </p:spPr>
        <p:txBody>
          <a:bodyPr/>
          <a:lstStyle/>
          <a:p>
            <a:pPr eaLnBrk="1" hangingPunct="1"/>
            <a:r>
              <a:rPr lang="en-US" b="1" i="1">
                <a:solidFill>
                  <a:schemeClr val="tx1"/>
                </a:solidFill>
                <a:latin typeface="Arial" charset="0"/>
              </a:rPr>
              <a:t>The Bema is a Reward Seat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>Lasting Building Materials (3:12a)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91200"/>
            <a:ext cx="9144000" cy="609600"/>
          </a:xfrm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i="0" dirty="0" smtClean="0">
                <a:solidFill>
                  <a:schemeClr val="bg1"/>
                </a:solidFill>
              </a:rPr>
              <a:t>Foundation: The Lord Jesus Christ (1 Cor. 3:11)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 rot="-5400000">
            <a:off x="685800" y="3276600"/>
            <a:ext cx="3352800" cy="609600"/>
          </a:xfrm>
          <a:prstGeom prst="rect">
            <a:avLst/>
          </a:prstGeom>
          <a:solidFill>
            <a:srgbClr val="F5D0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800040"/>
              </a:buClr>
              <a:buFont typeface="Wingdings" charset="0"/>
              <a:buNone/>
            </a:pPr>
            <a:r>
              <a:rPr lang="en-US" sz="3200" b="1">
                <a:solidFill>
                  <a:srgbClr val="000000"/>
                </a:solidFill>
                <a:latin typeface="Tahoma" charset="0"/>
              </a:rPr>
              <a:t>Gold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 rot="-5400000">
            <a:off x="4648200" y="3276600"/>
            <a:ext cx="3352800" cy="609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800040"/>
              </a:buClr>
              <a:buFont typeface="Wingdings" charset="0"/>
              <a:buNone/>
            </a:pPr>
            <a:r>
              <a:rPr lang="en-US" sz="3200" b="1">
                <a:solidFill>
                  <a:srgbClr val="000000"/>
                </a:solidFill>
                <a:latin typeface="Tahoma" charset="0"/>
              </a:rPr>
              <a:t>Jewels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 rot="-5400000">
            <a:off x="2209800" y="2971800"/>
            <a:ext cx="3962400" cy="609600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800040"/>
              </a:buClr>
              <a:buFont typeface="Wingdings" charset="0"/>
              <a:buNone/>
              <a:defRPr/>
            </a:pPr>
            <a:r>
              <a:rPr lang="en-US" sz="3200" b="1" dirty="0">
                <a:solidFill>
                  <a:srgbClr val="000000"/>
                </a:solidFill>
                <a:latin typeface="Tahoma" charset="0"/>
              </a:rPr>
              <a:t>Silver</a:t>
            </a:r>
          </a:p>
        </p:txBody>
      </p:sp>
      <p:grpSp>
        <p:nvGrpSpPr>
          <p:cNvPr id="20489" name="Group 9"/>
          <p:cNvGrpSpPr>
            <a:grpSpLocks/>
          </p:cNvGrpSpPr>
          <p:nvPr/>
        </p:nvGrpSpPr>
        <p:grpSpPr bwMode="auto">
          <a:xfrm>
            <a:off x="1143000" y="1447800"/>
            <a:ext cx="6172200" cy="609600"/>
            <a:chOff x="720" y="960"/>
            <a:chExt cx="3888" cy="384"/>
          </a:xfrm>
        </p:grpSpPr>
        <p:sp>
          <p:nvSpPr>
            <p:cNvPr id="20490" name="Rectangle 10" descr="Purple mesh"/>
            <p:cNvSpPr>
              <a:spLocks noChangeArrowheads="1"/>
            </p:cNvSpPr>
            <p:nvPr/>
          </p:nvSpPr>
          <p:spPr bwMode="auto">
            <a:xfrm rot="-1410176">
              <a:off x="720" y="960"/>
              <a:ext cx="2112" cy="38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25399" dir="16200000" algn="ctr" rotWithShape="0">
                      <a:srgbClr val="FFFFFF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800040"/>
                </a:buClr>
                <a:buFont typeface="Wingdings" charset="0"/>
                <a:buNone/>
                <a:defRPr/>
              </a:pPr>
              <a:endParaRPr lang="en-US" sz="2800" b="1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0491" name="Rectangle 11" descr="Purple mesh"/>
            <p:cNvSpPr>
              <a:spLocks noChangeArrowheads="1"/>
            </p:cNvSpPr>
            <p:nvPr/>
          </p:nvSpPr>
          <p:spPr bwMode="auto">
            <a:xfrm rot="1429592">
              <a:off x="2496" y="960"/>
              <a:ext cx="2112" cy="384"/>
            </a:xfrm>
            <a:prstGeom prst="rect">
              <a:avLst/>
            </a:prstGeom>
            <a:blipFill dpi="0" rotWithShape="1">
              <a:blip r:embed="rId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25399" dir="16200000" algn="ctr" rotWithShape="0">
                      <a:srgbClr val="FFFFFF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800040"/>
                </a:buClr>
                <a:buFont typeface="Wingdings" charset="0"/>
                <a:buNone/>
                <a:defRPr/>
              </a:pPr>
              <a:endParaRPr lang="en-US" sz="2800" b="1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217095" name="Text Box 13"/>
          <p:cNvSpPr txBox="1">
            <a:spLocks noChangeArrowheads="1"/>
          </p:cNvSpPr>
          <p:nvPr/>
        </p:nvSpPr>
        <p:spPr bwMode="auto">
          <a:xfrm>
            <a:off x="1371600" y="6553200"/>
            <a:ext cx="633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Tahoma" charset="0"/>
              </a:rPr>
              <a:t>Adapted from Charles R. Swindoll. </a:t>
            </a:r>
            <a:r>
              <a:rPr lang="en-US" altLang="ja-JP" sz="1400">
                <a:solidFill>
                  <a:srgbClr val="000000"/>
                </a:solidFill>
                <a:latin typeface="Tahoma" charset="0"/>
              </a:rPr>
              <a:t>"Spiritual Gifts Study Guide" (IFL, 1983), 7</a:t>
            </a:r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5181600"/>
            <a:ext cx="8229600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800040"/>
              </a:buClr>
              <a:buFont typeface="Wingdings" charset="0"/>
              <a:buNone/>
              <a:defRPr/>
            </a:pPr>
            <a:r>
              <a:rPr lang="en-US" sz="2800" b="1">
                <a:solidFill>
                  <a:srgbClr val="FFFFFF"/>
                </a:solidFill>
                <a:latin typeface="Tahoma" charset="0"/>
              </a:rPr>
              <a:t>Foundation: Apostles &amp; Prophets (Eph 2:20)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2048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91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156325" y="427038"/>
            <a:ext cx="2879725" cy="5594350"/>
          </a:xfrm>
        </p:spPr>
        <p:txBody>
          <a:bodyPr/>
          <a:lstStyle/>
          <a:p>
            <a:pPr eaLnBrk="1" hangingPunct="1"/>
            <a:r>
              <a:rPr lang="en-US" sz="4800" b="1">
                <a:solidFill>
                  <a:schemeClr val="bg1"/>
                </a:solidFill>
                <a:latin typeface="Arial" charset="0"/>
              </a:rPr>
              <a:t>"saved as through fire…" </a:t>
            </a:r>
            <a:br>
              <a:rPr lang="en-US" sz="4800" b="1">
                <a:solidFill>
                  <a:schemeClr val="bg1"/>
                </a:solidFill>
                <a:latin typeface="Arial" charset="0"/>
              </a:rPr>
            </a:br>
            <a:r>
              <a:rPr lang="en-US" sz="4800" b="1">
                <a:solidFill>
                  <a:schemeClr val="bg1"/>
                </a:solidFill>
                <a:latin typeface="Arial" charset="0"/>
              </a:rPr>
              <a:t>(3:15)</a:t>
            </a:r>
            <a:endParaRPr lang="en-US" sz="4800">
              <a:latin typeface="Arial" charset="0"/>
            </a:endParaRPr>
          </a:p>
        </p:txBody>
      </p:sp>
      <p:pic>
        <p:nvPicPr>
          <p:cNvPr id="21913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163" y="-22225"/>
            <a:ext cx="5118101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775" y="2420938"/>
            <a:ext cx="33702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1" dirty="0" smtClean="0"/>
              <a:t>Perishable Building Materials </a:t>
            </a:r>
            <a:r>
              <a:rPr lang="en-US" sz="3600" b="1" dirty="0"/>
              <a:t>(3:</a:t>
            </a:r>
            <a:r>
              <a:rPr lang="en-US" sz="3600" b="1" dirty="0" smtClean="0"/>
              <a:t>12b)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791200"/>
            <a:ext cx="9144000" cy="609600"/>
          </a:xfrm>
          <a:solidFill>
            <a:schemeClr val="hlink"/>
          </a:solidFill>
        </p:spPr>
        <p:txBody>
          <a:bodyPr/>
          <a:lstStyle/>
          <a:p>
            <a:pPr eaLnBrk="1" hangingPunct="1">
              <a:defRPr/>
            </a:pPr>
            <a:r>
              <a:rPr lang="en-US" b="1" i="0" dirty="0" smtClean="0">
                <a:solidFill>
                  <a:schemeClr val="bg1"/>
                </a:solidFill>
              </a:rPr>
              <a:t>Foundation: The Lord Jesus Christ (1 Cor. 3:11)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 rot="15161949">
            <a:off x="962818" y="3580607"/>
            <a:ext cx="2925763" cy="609600"/>
          </a:xfrm>
          <a:prstGeom prst="rect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800040"/>
              </a:buClr>
              <a:buFont typeface="Wingdings" charset="0"/>
              <a:buNone/>
              <a:defRPr/>
            </a:pPr>
            <a:r>
              <a:rPr 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Wood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 rot="15070617">
            <a:off x="4648200" y="3276600"/>
            <a:ext cx="3352800" cy="609600"/>
          </a:xfrm>
          <a:prstGeom prst="rect">
            <a:avLst/>
          </a:prstGeom>
          <a:pattFill prst="dashDnDiag">
            <a:fgClr>
              <a:srgbClr val="F5D053"/>
            </a:fgClr>
            <a:bgClr>
              <a:schemeClr val="tx2"/>
            </a:bgClr>
          </a:patt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800040"/>
              </a:buClr>
              <a:buFont typeface="Wingdings" charset="0"/>
              <a:buNone/>
              <a:defRPr/>
            </a:pP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Straw</a:t>
            </a: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 rot="15595401">
            <a:off x="2209800" y="2971800"/>
            <a:ext cx="3962400" cy="609600"/>
          </a:xfrm>
          <a:prstGeom prst="rect">
            <a:avLst/>
          </a:prstGeom>
          <a:pattFill prst="wdUpDiag">
            <a:fgClr>
              <a:srgbClr val="F5D053"/>
            </a:fgClr>
            <a:bgClr>
              <a:schemeClr val="tx2"/>
            </a:bgClr>
          </a:patt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rgbClr val="800040"/>
              </a:buClr>
              <a:buFont typeface="Wingdings" charset="0"/>
              <a:buNone/>
              <a:defRPr/>
            </a:pPr>
            <a:r>
              <a:rPr lang="en-US" sz="4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Hay</a:t>
            </a:r>
          </a:p>
        </p:txBody>
      </p:sp>
      <p:grpSp>
        <p:nvGrpSpPr>
          <p:cNvPr id="20489" name="Group 9"/>
          <p:cNvGrpSpPr>
            <a:grpSpLocks/>
          </p:cNvGrpSpPr>
          <p:nvPr/>
        </p:nvGrpSpPr>
        <p:grpSpPr bwMode="auto">
          <a:xfrm rot="-655535">
            <a:off x="973138" y="1447800"/>
            <a:ext cx="6172200" cy="609600"/>
            <a:chOff x="720" y="960"/>
            <a:chExt cx="3888" cy="384"/>
          </a:xfrm>
        </p:grpSpPr>
        <p:sp>
          <p:nvSpPr>
            <p:cNvPr id="20490" name="Rectangle 10" descr="Purple mesh"/>
            <p:cNvSpPr>
              <a:spLocks noChangeArrowheads="1"/>
            </p:cNvSpPr>
            <p:nvPr/>
          </p:nvSpPr>
          <p:spPr bwMode="auto">
            <a:xfrm rot="-1410176">
              <a:off x="720" y="960"/>
              <a:ext cx="2112" cy="384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25399" dir="16200000" algn="ctr" rotWithShape="0">
                      <a:srgbClr val="FFFFFF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800040"/>
                </a:buClr>
                <a:buFont typeface="Wingdings" charset="0"/>
                <a:buNone/>
                <a:defRPr/>
              </a:pPr>
              <a:endParaRPr lang="en-US" sz="2800" b="1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20491" name="Rectangle 11" descr="Purple mesh"/>
            <p:cNvSpPr>
              <a:spLocks noChangeArrowheads="1"/>
            </p:cNvSpPr>
            <p:nvPr/>
          </p:nvSpPr>
          <p:spPr bwMode="auto">
            <a:xfrm rot="1429592">
              <a:off x="2495" y="959"/>
              <a:ext cx="2112" cy="384"/>
            </a:xfrm>
            <a:prstGeom prst="rect">
              <a:avLst/>
            </a:prstGeom>
            <a:blipFill rotWithShape="1">
              <a:blip r:embed="rId4"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25399" dir="16200000" algn="ctr" rotWithShape="0">
                      <a:srgbClr val="FFFFFF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800040"/>
                </a:buClr>
                <a:buFont typeface="Wingdings" charset="0"/>
                <a:buNone/>
                <a:defRPr/>
              </a:pPr>
              <a:endParaRPr lang="en-US" sz="2800" b="1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220167" name="Text Box 13"/>
          <p:cNvSpPr txBox="1">
            <a:spLocks noChangeArrowheads="1"/>
          </p:cNvSpPr>
          <p:nvPr/>
        </p:nvSpPr>
        <p:spPr bwMode="auto">
          <a:xfrm>
            <a:off x="1371600" y="6553200"/>
            <a:ext cx="63309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>
                <a:solidFill>
                  <a:srgbClr val="000000"/>
                </a:solidFill>
                <a:latin typeface="Tahoma" charset="0"/>
              </a:rPr>
              <a:t>Adapted from Charles R. Swindoll. </a:t>
            </a:r>
            <a:r>
              <a:rPr lang="en-US" altLang="ja-JP" sz="1400">
                <a:solidFill>
                  <a:srgbClr val="000000"/>
                </a:solidFill>
                <a:latin typeface="Tahoma" charset="0"/>
              </a:rPr>
              <a:t>"Spiritual Gifts Study Guide" (IFL, 1983), 7</a:t>
            </a:r>
            <a:endParaRPr lang="en-US" sz="14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 rot="-5400000">
            <a:off x="685800" y="3276600"/>
            <a:ext cx="3352800" cy="609600"/>
          </a:xfrm>
          <a:prstGeom prst="rect">
            <a:avLst/>
          </a:prstGeom>
          <a:solidFill>
            <a:srgbClr val="F5D05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800040"/>
              </a:buClr>
              <a:buFont typeface="Wingdings" charset="0"/>
              <a:buNone/>
            </a:pPr>
            <a:r>
              <a:rPr lang="en-US" sz="3200" b="1">
                <a:solidFill>
                  <a:srgbClr val="000000"/>
                </a:solidFill>
                <a:latin typeface="Tahoma" charset="0"/>
              </a:rPr>
              <a:t>Gold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 rot="-5400000">
            <a:off x="4648200" y="3276600"/>
            <a:ext cx="3352800" cy="6096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800040"/>
              </a:buClr>
              <a:buFont typeface="Wingdings" charset="0"/>
              <a:buNone/>
            </a:pPr>
            <a:r>
              <a:rPr lang="en-US" sz="3200" b="1">
                <a:solidFill>
                  <a:srgbClr val="000000"/>
                </a:solidFill>
                <a:latin typeface="Tahoma" charset="0"/>
              </a:rPr>
              <a:t>Jewels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 rot="16200000">
            <a:off x="2209800" y="2971800"/>
            <a:ext cx="3962400" cy="609600"/>
          </a:xfrm>
          <a:prstGeom prst="rect">
            <a:avLst/>
          </a:prstGeom>
          <a:solidFill>
            <a:schemeClr val="accent3">
              <a:lumMod val="6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800040"/>
              </a:buClr>
              <a:buFont typeface="Wingdings" charset="0"/>
              <a:buNone/>
              <a:defRPr/>
            </a:pPr>
            <a:r>
              <a:rPr lang="en-US" sz="3200" b="1" dirty="0">
                <a:solidFill>
                  <a:srgbClr val="000000"/>
                </a:solidFill>
                <a:latin typeface="Tahoma" charset="0"/>
              </a:rPr>
              <a:t>Silver</a:t>
            </a:r>
          </a:p>
        </p:txBody>
      </p: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1143000" y="1447800"/>
            <a:ext cx="6172200" cy="609600"/>
            <a:chOff x="720" y="960"/>
            <a:chExt cx="3888" cy="384"/>
          </a:xfrm>
        </p:grpSpPr>
        <p:sp>
          <p:nvSpPr>
            <p:cNvPr id="16" name="Rectangle 10" descr="Purple mesh"/>
            <p:cNvSpPr>
              <a:spLocks noChangeArrowheads="1"/>
            </p:cNvSpPr>
            <p:nvPr/>
          </p:nvSpPr>
          <p:spPr bwMode="auto">
            <a:xfrm rot="-1410176">
              <a:off x="720" y="960"/>
              <a:ext cx="2112" cy="38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25399" dir="16200000" algn="ctr" rotWithShape="0">
                      <a:srgbClr val="FFFFFF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800040"/>
                </a:buClr>
                <a:buFont typeface="Wingdings" charset="0"/>
                <a:buNone/>
                <a:defRPr/>
              </a:pPr>
              <a:endParaRPr lang="en-US" sz="2800" b="1">
                <a:solidFill>
                  <a:srgbClr val="FFFFFF"/>
                </a:solidFill>
                <a:latin typeface="Tahoma" charset="0"/>
              </a:endParaRPr>
            </a:p>
          </p:txBody>
        </p:sp>
        <p:sp>
          <p:nvSpPr>
            <p:cNvPr id="17" name="Rectangle 11" descr="Purple mesh"/>
            <p:cNvSpPr>
              <a:spLocks noChangeArrowheads="1"/>
            </p:cNvSpPr>
            <p:nvPr/>
          </p:nvSpPr>
          <p:spPr bwMode="auto">
            <a:xfrm rot="1429592">
              <a:off x="2496" y="960"/>
              <a:ext cx="2112" cy="384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50800" dist="25399" dir="16200000" algn="ctr" rotWithShape="0">
                      <a:srgbClr val="FFFFFF">
                        <a:alpha val="75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1" hangingPunct="1">
                <a:spcBef>
                  <a:spcPct val="20000"/>
                </a:spcBef>
                <a:buClr>
                  <a:srgbClr val="800040"/>
                </a:buClr>
                <a:buFont typeface="Wingdings" charset="0"/>
                <a:buNone/>
                <a:defRPr/>
              </a:pPr>
              <a:endParaRPr lang="en-US" sz="2800" b="1">
                <a:solidFill>
                  <a:srgbClr val="FFFFFF"/>
                </a:solidFill>
                <a:latin typeface="Tahoma" charset="0"/>
              </a:endParaRPr>
            </a:p>
          </p:txBody>
        </p:sp>
      </p:grp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57200" y="5181600"/>
            <a:ext cx="8229600" cy="609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50800"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800040"/>
              </a:buClr>
              <a:buFont typeface="Wingdings" charset="0"/>
              <a:buNone/>
              <a:defRPr/>
            </a:pPr>
            <a:r>
              <a:rPr lang="en-US" sz="2800" b="1">
                <a:solidFill>
                  <a:srgbClr val="FFFFFF"/>
                </a:solidFill>
                <a:latin typeface="Tahoma" charset="0"/>
              </a:rPr>
              <a:t>Foundation: Apostles &amp; Prophets (Eph 2:20)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7" grpId="0" animBg="1"/>
      <p:bldP spid="20488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09" name="Picture 3" descr="FireStubb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8077200" cy="673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221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609600"/>
            <a:ext cx="5562600" cy="3276600"/>
          </a:xfrm>
        </p:spPr>
        <p:txBody>
          <a:bodyPr/>
          <a:lstStyle/>
          <a:p>
            <a:pPr algn="r" eaLnBrk="1" hangingPunct="1"/>
            <a:r>
              <a:rPr lang="en-US" altLang="ja-JP" sz="4000" b="1" i="1">
                <a:latin typeface="Arial" charset="0"/>
                <a:ea typeface="ＭＳ Ｐゴシック" charset="0"/>
                <a:cs typeface="ＭＳ Ｐゴシック" charset="0"/>
              </a:rPr>
              <a:t>"… the </a:t>
            </a:r>
            <a:r>
              <a:rPr lang="en-US" altLang="ja-JP" sz="4000" b="1" i="1">
                <a:solidFill>
                  <a:srgbClr val="FF0805"/>
                </a:solidFill>
                <a:latin typeface="Arial" charset="0"/>
                <a:ea typeface="ＭＳ Ｐゴシック" charset="0"/>
                <a:cs typeface="ＭＳ Ｐゴシック" charset="0"/>
              </a:rPr>
              <a:t>fire</a:t>
            </a:r>
            <a:r>
              <a:rPr lang="en-US" altLang="ja-JP" sz="4000" b="1" i="1">
                <a:latin typeface="Arial" charset="0"/>
                <a:ea typeface="ＭＳ Ｐゴシック" charset="0"/>
                <a:cs typeface="ＭＳ Ｐゴシック" charset="0"/>
              </a:rPr>
              <a:t> will test the quality of each man</a:t>
            </a:r>
            <a:r>
              <a:rPr lang="fr-FR" altLang="ja-JP" sz="4000" b="1" i="1">
                <a:latin typeface="Arial" charset="0"/>
                <a:ea typeface="ＭＳ Ｐゴシック" charset="0"/>
                <a:cs typeface="ＭＳ Ｐゴシック" charset="0"/>
              </a:rPr>
              <a:t>'</a:t>
            </a:r>
            <a:r>
              <a:rPr lang="en-US" altLang="ja-JP" sz="4000" b="1" i="1">
                <a:latin typeface="Arial" charset="0"/>
                <a:ea typeface="ＭＳ Ｐゴシック" charset="0"/>
                <a:cs typeface="ＭＳ Ｐゴシック" charset="0"/>
              </a:rPr>
              <a:t>s work" </a:t>
            </a:r>
            <a:br>
              <a:rPr lang="en-US" altLang="ja-JP" sz="4000" b="1" i="1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sz="4000" b="1" i="1">
                <a:latin typeface="Arial" charset="0"/>
                <a:ea typeface="ＭＳ Ｐゴシック" charset="0"/>
                <a:cs typeface="ＭＳ Ｐゴシック" charset="0"/>
              </a:rPr>
              <a:t>(1 Cor. 3:13)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4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76200"/>
            <a:ext cx="7848600" cy="2163763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A.  Leaders––like us all––are only instruments of God accountable to Him (5-15)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24259" name="Picture 3" descr="heavenly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362200"/>
            <a:ext cx="701040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28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27038"/>
            <a:ext cx="7848600" cy="2163762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chemeClr val="bg1"/>
                </a:solidFill>
                <a:latin typeface="Arial" charset="0"/>
              </a:rPr>
              <a:t>B.  God deserves credit for our blessings, not any man (16-23).</a:t>
            </a:r>
            <a:endParaRPr lang="en-US">
              <a:latin typeface="Arial" charset="0"/>
            </a:endParaRPr>
          </a:p>
        </p:txBody>
      </p:sp>
      <p:pic>
        <p:nvPicPr>
          <p:cNvPr id="225283" name="Picture 5" descr="Church Leaders Forum 7 images_Page_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3200400"/>
            <a:ext cx="19192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10" descr="Green Stre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457200"/>
            <a:ext cx="6324600" cy="1524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smtClean="0">
                <a:solidFill>
                  <a:schemeClr val="bg1"/>
                </a:solidFill>
                <a:effectLst>
                  <a:outerShdw blurRad="63500" dist="101600" dir="2700000" algn="tl" rotWithShape="0">
                    <a:srgbClr val="000000"/>
                  </a:outerShdw>
                </a:effectLst>
              </a:rPr>
              <a:t>The Path to Unity: Focus on…</a:t>
            </a:r>
            <a:endParaRPr lang="en-US" sz="5400" smtClean="0">
              <a:solidFill>
                <a:schemeClr val="bg1"/>
              </a:solidFill>
              <a:effectLst>
                <a:outerShdw blurRad="63500" dist="1016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0" y="3048000"/>
            <a:ext cx="3200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… things going right</a:t>
            </a:r>
            <a:br>
              <a:rPr lang="en-US" sz="44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(1:1-9)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2557463" y="4572000"/>
            <a:ext cx="32385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… Christ crucified</a:t>
            </a:r>
            <a:br>
              <a:rPr lang="en-US" sz="44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(1:10–2:5)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4953000" y="3200400"/>
            <a:ext cx="42672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en-US" sz="44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… God</a:t>
            </a:r>
            <a:r>
              <a:rPr lang="fr-FR" sz="44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'</a:t>
            </a:r>
            <a:r>
              <a:rPr lang="en-US" sz="44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s wisdom</a:t>
            </a:r>
            <a:br>
              <a:rPr lang="en-US" sz="44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</a:br>
            <a:r>
              <a:rPr lang="en-US" sz="4400" b="1" dirty="0">
                <a:solidFill>
                  <a:srgbClr val="FFFFFF"/>
                </a:solidFill>
                <a:effectLst>
                  <a:outerShdw blurRad="63500" dist="101600" dir="2700000" algn="tl" rotWithShape="0">
                    <a:srgbClr val="000000"/>
                  </a:outerShdw>
                </a:effectLst>
                <a:ea typeface="Osaka" charset="0"/>
                <a:cs typeface="Osaka" charset="0"/>
              </a:rPr>
              <a:t>(2:6-16)</a:t>
            </a:r>
          </a:p>
        </p:txBody>
      </p:sp>
      <p:pic>
        <p:nvPicPr>
          <p:cNvPr id="165895" name="Picture 9" descr="Confused 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build="p" autoUpdateAnimBg="0"/>
      <p:bldP spid="147463" grpId="0" build="p" autoUpdateAnimBg="0"/>
      <p:bldP spid="147464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08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2133600"/>
          </a:xfrm>
          <a:solidFill>
            <a:schemeClr val="accent2"/>
          </a:solidFill>
        </p:spPr>
        <p:txBody>
          <a:bodyPr/>
          <a:lstStyle/>
          <a:p>
            <a:pPr marL="758825" indent="-758825" algn="l"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B. God deserves credit for our blessings, not any man </a:t>
            </a:r>
            <a:b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(16-23).</a:t>
            </a:r>
            <a:endParaRPr lang="en-US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90852" name="Rectangle 4"/>
          <p:cNvSpPr>
            <a:spLocks noChangeArrowheads="1"/>
          </p:cNvSpPr>
          <p:nvPr/>
        </p:nvSpPr>
        <p:spPr bwMode="auto">
          <a:xfrm>
            <a:off x="838200" y="2209800"/>
            <a:ext cx="830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58825" indent="-758825" eaLnBrk="1" hangingPunct="1"/>
            <a:r>
              <a:rPr lang="en-US" sz="4400" b="1">
                <a:solidFill>
                  <a:schemeClr val="bg1"/>
                </a:solidFill>
              </a:rPr>
              <a:t>1.  God </a:t>
            </a:r>
            <a:r>
              <a:rPr lang="en-US" sz="4400" b="1">
                <a:solidFill>
                  <a:srgbClr val="FFF813"/>
                </a:solidFill>
              </a:rPr>
              <a:t>indwells</a:t>
            </a:r>
            <a:r>
              <a:rPr lang="en-US" sz="4400" b="1">
                <a:solidFill>
                  <a:schemeClr val="bg1"/>
                </a:solidFill>
              </a:rPr>
              <a:t> the church and will judge (16-17)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90853" name="Rectangle 5"/>
          <p:cNvSpPr>
            <a:spLocks noChangeArrowheads="1"/>
          </p:cNvSpPr>
          <p:nvPr/>
        </p:nvSpPr>
        <p:spPr bwMode="auto">
          <a:xfrm>
            <a:off x="838200" y="3733800"/>
            <a:ext cx="830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58825" indent="-758825" eaLnBrk="1" hangingPunct="1"/>
            <a:r>
              <a:rPr lang="en-US" sz="4400" b="1">
                <a:solidFill>
                  <a:schemeClr val="bg1"/>
                </a:solidFill>
              </a:rPr>
              <a:t>2.  God </a:t>
            </a:r>
            <a:r>
              <a:rPr lang="en-US" sz="4400" b="1">
                <a:solidFill>
                  <a:srgbClr val="FFF813"/>
                </a:solidFill>
              </a:rPr>
              <a:t>gives true wisdom</a:t>
            </a:r>
            <a:r>
              <a:rPr lang="en-US" sz="4400" b="1">
                <a:solidFill>
                  <a:schemeClr val="bg1"/>
                </a:solidFill>
              </a:rPr>
              <a:t>, </a:t>
            </a:r>
            <a:br>
              <a:rPr lang="en-US" sz="4400" b="1">
                <a:solidFill>
                  <a:schemeClr val="bg1"/>
                </a:solidFill>
              </a:rPr>
            </a:br>
            <a:r>
              <a:rPr lang="en-US" sz="4400" b="1">
                <a:solidFill>
                  <a:schemeClr val="bg1"/>
                </a:solidFill>
              </a:rPr>
              <a:t>not human wisdom (18-20)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590854" name="Rectangle 6"/>
          <p:cNvSpPr>
            <a:spLocks noChangeArrowheads="1"/>
          </p:cNvSpPr>
          <p:nvPr/>
        </p:nvSpPr>
        <p:spPr bwMode="auto">
          <a:xfrm>
            <a:off x="838200" y="5257800"/>
            <a:ext cx="8305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758825" indent="-758825" eaLnBrk="1" hangingPunct="1"/>
            <a:r>
              <a:rPr lang="en-US" sz="4400" b="1">
                <a:solidFill>
                  <a:schemeClr val="bg1"/>
                </a:solidFill>
              </a:rPr>
              <a:t>3.  God </a:t>
            </a:r>
            <a:r>
              <a:rPr lang="en-US" sz="4400" b="1">
                <a:solidFill>
                  <a:srgbClr val="FFF813"/>
                </a:solidFill>
              </a:rPr>
              <a:t>will give us everything</a:t>
            </a:r>
            <a:r>
              <a:rPr lang="en-US" sz="4400" b="1">
                <a:solidFill>
                  <a:schemeClr val="bg1"/>
                </a:solidFill>
              </a:rPr>
              <a:t> in the world (21-23)</a:t>
            </a:r>
            <a:endParaRPr lang="en-US" sz="44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0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0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0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0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2" grpId="0" build="p" autoUpdateAnimBg="0"/>
      <p:bldP spid="590853" grpId="0" build="p" autoUpdateAnimBg="0"/>
      <p:bldP spid="590854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2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19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971800"/>
            <a:ext cx="8610600" cy="3886200"/>
          </a:xfrm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5400" b="1" i="1">
                <a:solidFill>
                  <a:schemeClr val="bg1"/>
                </a:solidFill>
                <a:latin typeface="Arial" charset="0"/>
              </a:rPr>
              <a:t>—Main Idea—</a:t>
            </a:r>
            <a:r>
              <a:rPr lang="en-US" sz="5400" b="1">
                <a:solidFill>
                  <a:schemeClr val="bg1"/>
                </a:solidFill>
                <a:latin typeface="Arial" charset="0"/>
              </a:rPr>
              <a:t/>
            </a:r>
            <a:br>
              <a:rPr lang="en-US" sz="5400" b="1">
                <a:solidFill>
                  <a:schemeClr val="bg1"/>
                </a:solidFill>
                <a:latin typeface="Arial" charset="0"/>
              </a:rPr>
            </a:br>
            <a:r>
              <a:rPr lang="en-US" sz="5400" b="1" i="1">
                <a:solidFill>
                  <a:schemeClr val="bg1"/>
                </a:solidFill>
                <a:latin typeface="Arial" charset="0"/>
              </a:rPr>
              <a:t>Unity comes from seeing all blessings as from </a:t>
            </a:r>
            <a:r>
              <a:rPr lang="en-US" sz="5400" b="1" i="1">
                <a:solidFill>
                  <a:srgbClr val="FFF813"/>
                </a:solidFill>
                <a:latin typeface="Arial" charset="0"/>
              </a:rPr>
              <a:t>God</a:t>
            </a:r>
            <a:r>
              <a:rPr lang="en-US" sz="5400" b="1" i="1">
                <a:solidFill>
                  <a:schemeClr val="bg1"/>
                </a:solidFill>
                <a:latin typeface="Arial" charset="0"/>
              </a:rPr>
              <a:t>—not from </a:t>
            </a:r>
            <a:r>
              <a:rPr lang="en-US" sz="5400" b="1" i="1">
                <a:solidFill>
                  <a:srgbClr val="FFF813"/>
                </a:solidFill>
                <a:latin typeface="Arial" charset="0"/>
              </a:rPr>
              <a:t>leaders</a:t>
            </a:r>
            <a:r>
              <a:rPr lang="en-US">
                <a:solidFill>
                  <a:schemeClr val="tx1"/>
                </a:solidFill>
                <a:latin typeface="Times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-914400"/>
            <a:ext cx="7772400" cy="1143000"/>
          </a:xfrm>
          <a:effectLst>
            <a:outerShdw blurRad="63500" dist="35921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425" name="Group 2"/>
          <p:cNvGrpSpPr>
            <a:grpSpLocks/>
          </p:cNvGrpSpPr>
          <p:nvPr/>
        </p:nvGrpSpPr>
        <p:grpSpPr bwMode="auto">
          <a:xfrm>
            <a:off x="5232400" y="3048000"/>
            <a:ext cx="3048000" cy="3717925"/>
            <a:chOff x="3312" y="922"/>
            <a:chExt cx="1920" cy="2342"/>
          </a:xfrm>
        </p:grpSpPr>
        <p:sp>
          <p:nvSpPr>
            <p:cNvPr id="293891" name="Oval 3"/>
            <p:cNvSpPr>
              <a:spLocks noChangeAspect="1" noChangeArrowheads="1"/>
            </p:cNvSpPr>
            <p:nvPr/>
          </p:nvSpPr>
          <p:spPr bwMode="auto">
            <a:xfrm>
              <a:off x="3312" y="922"/>
              <a:ext cx="1920" cy="192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33"/>
                </a:solidFill>
              </a:endParaRPr>
            </a:p>
          </p:txBody>
        </p:sp>
        <p:sp>
          <p:nvSpPr>
            <p:cNvPr id="231470" name="Text Box 4"/>
            <p:cNvSpPr txBox="1">
              <a:spLocks noChangeArrowheads="1"/>
            </p:cNvSpPr>
            <p:nvPr/>
          </p:nvSpPr>
          <p:spPr bwMode="auto">
            <a:xfrm>
              <a:off x="3463" y="2937"/>
              <a:ext cx="17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b="1">
                  <a:solidFill>
                    <a:srgbClr val="333333"/>
                  </a:solidFill>
                </a:rPr>
                <a:t>Christian (2:15)</a:t>
              </a:r>
            </a:p>
          </p:txBody>
        </p:sp>
      </p:grpSp>
      <p:pic>
        <p:nvPicPr>
          <p:cNvPr id="231426" name="Picture 5" descr="Jesu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968875"/>
            <a:ext cx="941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27" name="Picture 6" descr="spirit_dov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9434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2895600" cy="1752600"/>
          </a:xfrm>
          <a:effectLst>
            <a:outerShdw blurRad="63500" dist="107763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latin typeface="Arial Narrow" charset="0"/>
              </a:rPr>
              <a:t>Types of People</a:t>
            </a:r>
            <a:endParaRPr lang="en-US" sz="3600">
              <a:latin typeface="Arial Narrow" charset="0"/>
            </a:endParaRPr>
          </a:p>
        </p:txBody>
      </p:sp>
      <p:sp>
        <p:nvSpPr>
          <p:cNvPr id="293896" name="Oval 8"/>
          <p:cNvSpPr>
            <a:spLocks noChangeAspect="1" noChangeArrowheads="1"/>
          </p:cNvSpPr>
          <p:nvPr/>
        </p:nvSpPr>
        <p:spPr bwMode="auto">
          <a:xfrm>
            <a:off x="838200" y="3063875"/>
            <a:ext cx="3048000" cy="304800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333333"/>
              </a:solidFill>
            </a:endParaRPr>
          </a:p>
        </p:txBody>
      </p:sp>
      <p:pic>
        <p:nvPicPr>
          <p:cNvPr id="231430" name="Picture 9" descr="chair-mission-arched-angle-medium-oak-5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368675"/>
            <a:ext cx="1420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31" name="Text Box 10"/>
          <p:cNvSpPr txBox="1">
            <a:spLocks noChangeArrowheads="1"/>
          </p:cNvSpPr>
          <p:nvPr/>
        </p:nvSpPr>
        <p:spPr bwMode="auto">
          <a:xfrm>
            <a:off x="676275" y="6262688"/>
            <a:ext cx="3582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>
                <a:solidFill>
                  <a:srgbClr val="333333"/>
                </a:solidFill>
              </a:rPr>
              <a:t>Non-Christian (2:14)</a:t>
            </a:r>
          </a:p>
        </p:txBody>
      </p:sp>
      <p:sp>
        <p:nvSpPr>
          <p:cNvPr id="231432" name="Oval 11"/>
          <p:cNvSpPr>
            <a:spLocks noChangeAspect="1" noChangeArrowheads="1"/>
          </p:cNvSpPr>
          <p:nvPr/>
        </p:nvSpPr>
        <p:spPr bwMode="auto">
          <a:xfrm>
            <a:off x="3429000" y="4130675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33" name="Oval 12"/>
          <p:cNvSpPr>
            <a:spLocks noChangeAspect="1" noChangeArrowheads="1"/>
          </p:cNvSpPr>
          <p:nvPr/>
        </p:nvSpPr>
        <p:spPr bwMode="auto">
          <a:xfrm>
            <a:off x="2971800" y="3749675"/>
            <a:ext cx="3810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34" name="Oval 13"/>
          <p:cNvSpPr>
            <a:spLocks noChangeAspect="1" noChangeArrowheads="1"/>
          </p:cNvSpPr>
          <p:nvPr/>
        </p:nvSpPr>
        <p:spPr bwMode="auto">
          <a:xfrm>
            <a:off x="1219200" y="4130675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35" name="Oval 14"/>
          <p:cNvSpPr>
            <a:spLocks noChangeAspect="1" noChangeArrowheads="1"/>
          </p:cNvSpPr>
          <p:nvPr/>
        </p:nvSpPr>
        <p:spPr bwMode="auto">
          <a:xfrm>
            <a:off x="2590800" y="5349875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36" name="Oval 15"/>
          <p:cNvSpPr>
            <a:spLocks noChangeAspect="1" noChangeArrowheads="1"/>
          </p:cNvSpPr>
          <p:nvPr/>
        </p:nvSpPr>
        <p:spPr bwMode="auto">
          <a:xfrm>
            <a:off x="2209800" y="3140075"/>
            <a:ext cx="533400" cy="533400"/>
          </a:xfrm>
          <a:prstGeom prst="ellipse">
            <a:avLst/>
          </a:prstGeom>
          <a:solidFill>
            <a:srgbClr val="EE3D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37" name="Oval 16"/>
          <p:cNvSpPr>
            <a:spLocks noChangeAspect="1" noChangeArrowheads="1"/>
          </p:cNvSpPr>
          <p:nvPr/>
        </p:nvSpPr>
        <p:spPr bwMode="auto">
          <a:xfrm>
            <a:off x="1447800" y="5121275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38" name="Oval 17"/>
          <p:cNvSpPr>
            <a:spLocks noChangeAspect="1" noChangeArrowheads="1"/>
          </p:cNvSpPr>
          <p:nvPr/>
        </p:nvSpPr>
        <p:spPr bwMode="auto">
          <a:xfrm>
            <a:off x="1371600" y="374967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39" name="Oval 18"/>
          <p:cNvSpPr>
            <a:spLocks noChangeAspect="1" noChangeArrowheads="1"/>
          </p:cNvSpPr>
          <p:nvPr/>
        </p:nvSpPr>
        <p:spPr bwMode="auto">
          <a:xfrm>
            <a:off x="2971800" y="4664075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40" name="WordArt 19"/>
          <p:cNvSpPr>
            <a:spLocks noChangeArrowheads="1" noChangeShapeType="1" noTextEdit="1"/>
          </p:cNvSpPr>
          <p:nvPr/>
        </p:nvSpPr>
        <p:spPr bwMode="auto">
          <a:xfrm>
            <a:off x="2057400" y="4130675"/>
            <a:ext cx="7239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Self</a:t>
            </a:r>
          </a:p>
        </p:txBody>
      </p:sp>
      <p:pic>
        <p:nvPicPr>
          <p:cNvPr id="231441" name="Picture 20" descr="chair-mission-arched-angle-medium-oak-5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368675"/>
            <a:ext cx="1420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42" name="WordArt 21"/>
          <p:cNvSpPr>
            <a:spLocks noChangeArrowheads="1" noChangeShapeType="1" noTextEdit="1"/>
          </p:cNvSpPr>
          <p:nvPr/>
        </p:nvSpPr>
        <p:spPr bwMode="auto">
          <a:xfrm>
            <a:off x="6019800" y="5273675"/>
            <a:ext cx="7239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Self</a:t>
            </a:r>
          </a:p>
        </p:txBody>
      </p:sp>
      <p:pic>
        <p:nvPicPr>
          <p:cNvPr id="231443" name="Picture 22" descr="Jesu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902075"/>
            <a:ext cx="941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1444" name="Picture 23" descr="spirit_dov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9020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1445" name="Oval 24"/>
          <p:cNvSpPr>
            <a:spLocks noChangeAspect="1" noChangeArrowheads="1"/>
          </p:cNvSpPr>
          <p:nvPr/>
        </p:nvSpPr>
        <p:spPr bwMode="auto">
          <a:xfrm>
            <a:off x="7391400" y="4283075"/>
            <a:ext cx="360363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46" name="Oval 25"/>
          <p:cNvSpPr>
            <a:spLocks noChangeAspect="1" noChangeArrowheads="1"/>
          </p:cNvSpPr>
          <p:nvPr/>
        </p:nvSpPr>
        <p:spPr bwMode="auto">
          <a:xfrm>
            <a:off x="7391400" y="3749675"/>
            <a:ext cx="360363" cy="3603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47" name="Oval 26"/>
          <p:cNvSpPr>
            <a:spLocks noChangeAspect="1" noChangeArrowheads="1"/>
          </p:cNvSpPr>
          <p:nvPr/>
        </p:nvSpPr>
        <p:spPr bwMode="auto">
          <a:xfrm>
            <a:off x="5888038" y="4303713"/>
            <a:ext cx="360362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48" name="Oval 27"/>
          <p:cNvSpPr>
            <a:spLocks noChangeAspect="1" noChangeArrowheads="1"/>
          </p:cNvSpPr>
          <p:nvPr/>
        </p:nvSpPr>
        <p:spPr bwMode="auto">
          <a:xfrm>
            <a:off x="6781800" y="4968875"/>
            <a:ext cx="360363" cy="3603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49" name="Oval 28"/>
          <p:cNvSpPr>
            <a:spLocks noChangeAspect="1" noChangeArrowheads="1"/>
          </p:cNvSpPr>
          <p:nvPr/>
        </p:nvSpPr>
        <p:spPr bwMode="auto">
          <a:xfrm>
            <a:off x="6781800" y="3673475"/>
            <a:ext cx="360363" cy="360363"/>
          </a:xfrm>
          <a:prstGeom prst="ellipse">
            <a:avLst/>
          </a:prstGeom>
          <a:solidFill>
            <a:srgbClr val="EE3D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50" name="Oval 29"/>
          <p:cNvSpPr>
            <a:spLocks noChangeAspect="1" noChangeArrowheads="1"/>
          </p:cNvSpPr>
          <p:nvPr/>
        </p:nvSpPr>
        <p:spPr bwMode="auto">
          <a:xfrm>
            <a:off x="6096000" y="48164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51" name="Oval 30"/>
          <p:cNvSpPr>
            <a:spLocks noChangeAspect="1" noChangeArrowheads="1"/>
          </p:cNvSpPr>
          <p:nvPr/>
        </p:nvSpPr>
        <p:spPr bwMode="auto">
          <a:xfrm>
            <a:off x="6096000" y="37496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sp>
        <p:nvSpPr>
          <p:cNvPr id="231452" name="Oval 31"/>
          <p:cNvSpPr>
            <a:spLocks noChangeAspect="1" noChangeArrowheads="1"/>
          </p:cNvSpPr>
          <p:nvPr/>
        </p:nvSpPr>
        <p:spPr bwMode="auto">
          <a:xfrm>
            <a:off x="7315200" y="4816475"/>
            <a:ext cx="360363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333333"/>
              </a:solidFill>
            </a:endParaRPr>
          </a:p>
        </p:txBody>
      </p:sp>
      <p:grpSp>
        <p:nvGrpSpPr>
          <p:cNvPr id="231453" name="Group 49"/>
          <p:cNvGrpSpPr>
            <a:grpSpLocks/>
          </p:cNvGrpSpPr>
          <p:nvPr/>
        </p:nvGrpSpPr>
        <p:grpSpPr bwMode="auto">
          <a:xfrm>
            <a:off x="2819400" y="0"/>
            <a:ext cx="5002213" cy="3048000"/>
            <a:chOff x="1776" y="0"/>
            <a:chExt cx="3151" cy="1920"/>
          </a:xfrm>
        </p:grpSpPr>
        <p:sp>
          <p:nvSpPr>
            <p:cNvPr id="293925" name="Oval 37"/>
            <p:cNvSpPr>
              <a:spLocks noChangeAspect="1" noChangeArrowheads="1"/>
            </p:cNvSpPr>
            <p:nvPr/>
          </p:nvSpPr>
          <p:spPr bwMode="auto">
            <a:xfrm>
              <a:off x="1776" y="0"/>
              <a:ext cx="1920" cy="192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333333"/>
                </a:solidFill>
              </a:endParaRPr>
            </a:p>
          </p:txBody>
        </p:sp>
        <p:pic>
          <p:nvPicPr>
            <p:cNvPr id="231457" name="Picture 38" descr="chair-mission-arched-angle-medium-oak-50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92"/>
              <a:ext cx="895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458" name="Text Box 39"/>
            <p:cNvSpPr txBox="1">
              <a:spLocks noChangeArrowheads="1"/>
            </p:cNvSpPr>
            <p:nvPr/>
          </p:nvSpPr>
          <p:spPr bwMode="auto">
            <a:xfrm>
              <a:off x="3840" y="528"/>
              <a:ext cx="1087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b="1">
                  <a:solidFill>
                    <a:srgbClr val="333333"/>
                  </a:solidFill>
                </a:rPr>
                <a:t>Carnal</a:t>
              </a:r>
              <a:br>
                <a:rPr lang="en-US" sz="2800" b="1">
                  <a:solidFill>
                    <a:srgbClr val="333333"/>
                  </a:solidFill>
                </a:rPr>
              </a:br>
              <a:r>
                <a:rPr lang="en-US" sz="2800" b="1">
                  <a:solidFill>
                    <a:srgbClr val="333333"/>
                  </a:solidFill>
                </a:rPr>
                <a:t>Christian</a:t>
              </a:r>
              <a:br>
                <a:rPr lang="en-US" sz="2800" b="1">
                  <a:solidFill>
                    <a:srgbClr val="333333"/>
                  </a:solidFill>
                </a:rPr>
              </a:br>
              <a:r>
                <a:rPr lang="en-US" sz="2800" b="1">
                  <a:solidFill>
                    <a:srgbClr val="333333"/>
                  </a:solidFill>
                </a:rPr>
                <a:t>(3:1)</a:t>
              </a:r>
            </a:p>
          </p:txBody>
        </p:sp>
        <p:sp>
          <p:nvSpPr>
            <p:cNvPr id="231459" name="Oval 40"/>
            <p:cNvSpPr>
              <a:spLocks noChangeAspect="1" noChangeArrowheads="1"/>
            </p:cNvSpPr>
            <p:nvPr/>
          </p:nvSpPr>
          <p:spPr bwMode="auto">
            <a:xfrm>
              <a:off x="3408" y="67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3333"/>
                </a:solidFill>
              </a:endParaRPr>
            </a:p>
          </p:txBody>
        </p:sp>
        <p:sp>
          <p:nvSpPr>
            <p:cNvPr id="231460" name="Oval 41"/>
            <p:cNvSpPr>
              <a:spLocks noChangeAspect="1" noChangeArrowheads="1"/>
            </p:cNvSpPr>
            <p:nvPr/>
          </p:nvSpPr>
          <p:spPr bwMode="auto">
            <a:xfrm>
              <a:off x="3120" y="432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3333"/>
                </a:solidFill>
              </a:endParaRPr>
            </a:p>
          </p:txBody>
        </p:sp>
        <p:sp>
          <p:nvSpPr>
            <p:cNvPr id="231461" name="Oval 42"/>
            <p:cNvSpPr>
              <a:spLocks noChangeAspect="1" noChangeArrowheads="1"/>
            </p:cNvSpPr>
            <p:nvPr/>
          </p:nvSpPr>
          <p:spPr bwMode="auto">
            <a:xfrm>
              <a:off x="2016" y="672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3333"/>
                </a:solidFill>
              </a:endParaRPr>
            </a:p>
          </p:txBody>
        </p:sp>
        <p:sp>
          <p:nvSpPr>
            <p:cNvPr id="231462" name="Oval 43"/>
            <p:cNvSpPr>
              <a:spLocks noChangeAspect="1" noChangeArrowheads="1"/>
            </p:cNvSpPr>
            <p:nvPr/>
          </p:nvSpPr>
          <p:spPr bwMode="auto">
            <a:xfrm>
              <a:off x="2880" y="1488"/>
              <a:ext cx="336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3333"/>
                </a:solidFill>
              </a:endParaRPr>
            </a:p>
          </p:txBody>
        </p:sp>
        <p:sp>
          <p:nvSpPr>
            <p:cNvPr id="231463" name="Oval 44"/>
            <p:cNvSpPr>
              <a:spLocks noChangeAspect="1" noChangeArrowheads="1"/>
            </p:cNvSpPr>
            <p:nvPr/>
          </p:nvSpPr>
          <p:spPr bwMode="auto">
            <a:xfrm>
              <a:off x="2640" y="48"/>
              <a:ext cx="336" cy="336"/>
            </a:xfrm>
            <a:prstGeom prst="ellipse">
              <a:avLst/>
            </a:prstGeom>
            <a:solidFill>
              <a:srgbClr val="EE3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3333"/>
                </a:solidFill>
              </a:endParaRPr>
            </a:p>
          </p:txBody>
        </p:sp>
        <p:sp>
          <p:nvSpPr>
            <p:cNvPr id="231464" name="Oval 46"/>
            <p:cNvSpPr>
              <a:spLocks noChangeAspect="1" noChangeArrowheads="1"/>
            </p:cNvSpPr>
            <p:nvPr/>
          </p:nvSpPr>
          <p:spPr bwMode="auto">
            <a:xfrm>
              <a:off x="2112" y="432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3333"/>
                </a:solidFill>
              </a:endParaRPr>
            </a:p>
          </p:txBody>
        </p:sp>
        <p:sp>
          <p:nvSpPr>
            <p:cNvPr id="231465" name="Oval 47"/>
            <p:cNvSpPr>
              <a:spLocks noChangeAspect="1" noChangeArrowheads="1"/>
            </p:cNvSpPr>
            <p:nvPr/>
          </p:nvSpPr>
          <p:spPr bwMode="auto">
            <a:xfrm>
              <a:off x="3120" y="1008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3333"/>
                </a:solidFill>
              </a:endParaRPr>
            </a:p>
          </p:txBody>
        </p:sp>
        <p:sp>
          <p:nvSpPr>
            <p:cNvPr id="231466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544" y="672"/>
              <a:ext cx="456" cy="405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blurRad="63500" dist="125724" dir="18900000" algn="ctr" rotWithShape="0">
                      <a:srgbClr val="000099"/>
                    </a:outerShdw>
                  </a:effectLst>
                  <a:latin typeface="Impact"/>
                  <a:ea typeface="Impact"/>
                  <a:cs typeface="Impact"/>
                </a:rPr>
                <a:t>Self</a:t>
              </a:r>
            </a:p>
          </p:txBody>
        </p:sp>
        <p:pic>
          <p:nvPicPr>
            <p:cNvPr id="231467" name="Picture 36" descr="spirit_dov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48"/>
              <a:ext cx="576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468" name="Oval 45"/>
            <p:cNvSpPr>
              <a:spLocks noChangeAspect="1"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333333"/>
                </a:solidFill>
              </a:endParaRPr>
            </a:p>
          </p:txBody>
        </p:sp>
      </p:grpSp>
      <p:sp>
        <p:nvSpPr>
          <p:cNvPr id="2" name="Horizontal Scroll 1"/>
          <p:cNvSpPr>
            <a:spLocks noChangeArrowheads="1"/>
          </p:cNvSpPr>
          <p:nvPr/>
        </p:nvSpPr>
        <p:spPr bwMode="auto">
          <a:xfrm>
            <a:off x="3203575" y="2060575"/>
            <a:ext cx="2592388" cy="2016125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571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FFFFFF"/>
                </a:solidFill>
              </a:rPr>
              <a:t>Can you digest the </a:t>
            </a:r>
            <a:r>
              <a:rPr lang="en-US" sz="3200" b="1">
                <a:solidFill>
                  <a:srgbClr val="FFFF00"/>
                </a:solidFill>
              </a:rPr>
              <a:t>meat</a:t>
            </a:r>
            <a:r>
              <a:rPr lang="en-US" sz="3200" b="1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47" name="Horizontal Scroll 46"/>
          <p:cNvSpPr>
            <a:spLocks noChangeArrowheads="1"/>
          </p:cNvSpPr>
          <p:nvPr/>
        </p:nvSpPr>
        <p:spPr bwMode="auto">
          <a:xfrm>
            <a:off x="6156325" y="2060575"/>
            <a:ext cx="2592388" cy="2016125"/>
          </a:xfrm>
          <a:prstGeom prst="horizontalScroll">
            <a:avLst>
              <a:gd name="adj" fmla="val 12500"/>
            </a:avLst>
          </a:prstGeom>
          <a:solidFill>
            <a:srgbClr val="800000"/>
          </a:solidFill>
          <a:ln w="5715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3200" b="1">
                <a:solidFill>
                  <a:srgbClr val="FFFFFF"/>
                </a:solidFill>
              </a:rPr>
              <a:t>Do you </a:t>
            </a:r>
            <a:r>
              <a:rPr lang="en-US" sz="3200" b="1">
                <a:solidFill>
                  <a:srgbClr val="FFFF00"/>
                </a:solidFill>
              </a:rPr>
              <a:t>unify</a:t>
            </a:r>
            <a:r>
              <a:rPr lang="en-US" sz="3200" b="1">
                <a:solidFill>
                  <a:srgbClr val="FFFFFF"/>
                </a:solidFill>
              </a:rPr>
              <a:t> our body?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81915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32534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NT Preaching link </a:t>
            </a:r>
            <a:r>
              <a:rPr lang="en-US" sz="28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at </a:t>
            </a:r>
            <a:r>
              <a:rPr lang="en-US" sz="28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5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Get this </a:t>
            </a:r>
            <a:r>
              <a:rPr lang="en-US" sz="32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presentation and script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cs typeface="Arial" charset="0"/>
              </a:rPr>
              <a:t>for free!</a:t>
            </a:r>
            <a:endParaRPr lang="en-US" sz="11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829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7924800" cy="9144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7200">
                <a:solidFill>
                  <a:srgbClr val="FFFF00"/>
                </a:solidFill>
                <a:latin typeface="Arial" charset="0"/>
              </a:rPr>
              <a:t>Church </a:t>
            </a:r>
            <a:r>
              <a:rPr lang="en-US" sz="7200" u="sng">
                <a:solidFill>
                  <a:srgbClr val="FFFF00"/>
                </a:solidFill>
                <a:latin typeface="Arial" charset="0"/>
              </a:rPr>
              <a:t>Unity</a:t>
            </a:r>
            <a:endParaRPr lang="en-US" sz="600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762000" y="2103438"/>
            <a:ext cx="7772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solidFill>
                  <a:schemeClr val="bg1"/>
                </a:solidFill>
                <a:latin typeface="Tempus Sans ITC" charset="0"/>
              </a:rPr>
              <a:t>How can we keep it?</a:t>
            </a:r>
          </a:p>
        </p:txBody>
      </p:sp>
      <p:pic>
        <p:nvPicPr>
          <p:cNvPr id="1679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3497263"/>
            <a:ext cx="5029200" cy="3360737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newsflash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7076" name="Freeform 4"/>
          <p:cNvSpPr>
            <a:spLocks/>
          </p:cNvSpPr>
          <p:nvPr/>
        </p:nvSpPr>
        <p:spPr bwMode="auto">
          <a:xfrm>
            <a:off x="3905250" y="-98425"/>
            <a:ext cx="854075" cy="7100888"/>
          </a:xfrm>
          <a:custGeom>
            <a:avLst/>
            <a:gdLst>
              <a:gd name="T0" fmla="*/ 2147483647 w 538"/>
              <a:gd name="T1" fmla="*/ 0 h 4473"/>
              <a:gd name="T2" fmla="*/ 2147483647 w 538"/>
              <a:gd name="T3" fmla="*/ 2147483647 h 4473"/>
              <a:gd name="T4" fmla="*/ 2147483647 w 538"/>
              <a:gd name="T5" fmla="*/ 2147483647 h 4473"/>
              <a:gd name="T6" fmla="*/ 2147483647 w 538"/>
              <a:gd name="T7" fmla="*/ 2147483647 h 4473"/>
              <a:gd name="T8" fmla="*/ 2147483647 w 538"/>
              <a:gd name="T9" fmla="*/ 2147483647 h 4473"/>
              <a:gd name="T10" fmla="*/ 2147483647 w 538"/>
              <a:gd name="T11" fmla="*/ 2147483647 h 4473"/>
              <a:gd name="T12" fmla="*/ 2147483647 w 538"/>
              <a:gd name="T13" fmla="*/ 2147483647 h 4473"/>
              <a:gd name="T14" fmla="*/ 2147483647 w 538"/>
              <a:gd name="T15" fmla="*/ 2147483647 h 4473"/>
              <a:gd name="T16" fmla="*/ 2147483647 w 538"/>
              <a:gd name="T17" fmla="*/ 2147483647 h 4473"/>
              <a:gd name="T18" fmla="*/ 2147483647 w 538"/>
              <a:gd name="T19" fmla="*/ 2147483647 h 4473"/>
              <a:gd name="T20" fmla="*/ 2147483647 w 538"/>
              <a:gd name="T21" fmla="*/ 2147483647 h 4473"/>
              <a:gd name="T22" fmla="*/ 2147483647 w 538"/>
              <a:gd name="T23" fmla="*/ 2147483647 h 4473"/>
              <a:gd name="T24" fmla="*/ 2147483647 w 538"/>
              <a:gd name="T25" fmla="*/ 2147483647 h 4473"/>
              <a:gd name="T26" fmla="*/ 2147483647 w 538"/>
              <a:gd name="T27" fmla="*/ 2147483647 h 4473"/>
              <a:gd name="T28" fmla="*/ 2147483647 w 538"/>
              <a:gd name="T29" fmla="*/ 2147483647 h 4473"/>
              <a:gd name="T30" fmla="*/ 2147483647 w 538"/>
              <a:gd name="T31" fmla="*/ 2147483647 h 4473"/>
              <a:gd name="T32" fmla="*/ 2147483647 w 538"/>
              <a:gd name="T33" fmla="*/ 2147483647 h 4473"/>
              <a:gd name="T34" fmla="*/ 2147483647 w 538"/>
              <a:gd name="T35" fmla="*/ 2147483647 h 4473"/>
              <a:gd name="T36" fmla="*/ 2147483647 w 538"/>
              <a:gd name="T37" fmla="*/ 2147483647 h 4473"/>
              <a:gd name="T38" fmla="*/ 2147483647 w 538"/>
              <a:gd name="T39" fmla="*/ 2147483647 h 4473"/>
              <a:gd name="T40" fmla="*/ 2147483647 w 538"/>
              <a:gd name="T41" fmla="*/ 2147483647 h 4473"/>
              <a:gd name="T42" fmla="*/ 2147483647 w 538"/>
              <a:gd name="T43" fmla="*/ 2147483647 h 4473"/>
              <a:gd name="T44" fmla="*/ 2147483647 w 538"/>
              <a:gd name="T45" fmla="*/ 2147483647 h 4473"/>
              <a:gd name="T46" fmla="*/ 2147483647 w 538"/>
              <a:gd name="T47" fmla="*/ 2147483647 h 4473"/>
              <a:gd name="T48" fmla="*/ 2147483647 w 538"/>
              <a:gd name="T49" fmla="*/ 2147483647 h 4473"/>
              <a:gd name="T50" fmla="*/ 2147483647 w 538"/>
              <a:gd name="T51" fmla="*/ 2147483647 h 4473"/>
              <a:gd name="T52" fmla="*/ 2147483647 w 538"/>
              <a:gd name="T53" fmla="*/ 2147483647 h 4473"/>
              <a:gd name="T54" fmla="*/ 2147483647 w 538"/>
              <a:gd name="T55" fmla="*/ 2147483647 h 4473"/>
              <a:gd name="T56" fmla="*/ 2147483647 w 538"/>
              <a:gd name="T57" fmla="*/ 2147483647 h 4473"/>
              <a:gd name="T58" fmla="*/ 2147483647 w 538"/>
              <a:gd name="T59" fmla="*/ 2147483647 h 4473"/>
              <a:gd name="T60" fmla="*/ 2147483647 w 538"/>
              <a:gd name="T61" fmla="*/ 2147483647 h 4473"/>
              <a:gd name="T62" fmla="*/ 2147483647 w 538"/>
              <a:gd name="T63" fmla="*/ 2147483647 h 4473"/>
              <a:gd name="T64" fmla="*/ 2147483647 w 538"/>
              <a:gd name="T65" fmla="*/ 2147483647 h 4473"/>
              <a:gd name="T66" fmla="*/ 2147483647 w 538"/>
              <a:gd name="T67" fmla="*/ 2147483647 h 4473"/>
              <a:gd name="T68" fmla="*/ 2147483647 w 538"/>
              <a:gd name="T69" fmla="*/ 2147483647 h 4473"/>
              <a:gd name="T70" fmla="*/ 2147483647 w 538"/>
              <a:gd name="T71" fmla="*/ 2147483647 h 4473"/>
              <a:gd name="T72" fmla="*/ 2147483647 w 538"/>
              <a:gd name="T73" fmla="*/ 2147483647 h 4473"/>
              <a:gd name="T74" fmla="*/ 2147483647 w 538"/>
              <a:gd name="T75" fmla="*/ 2147483647 h 4473"/>
              <a:gd name="T76" fmla="*/ 2147483647 w 538"/>
              <a:gd name="T77" fmla="*/ 2147483647 h 4473"/>
              <a:gd name="T78" fmla="*/ 2147483647 w 538"/>
              <a:gd name="T79" fmla="*/ 2147483647 h 4473"/>
              <a:gd name="T80" fmla="*/ 2147483647 w 538"/>
              <a:gd name="T81" fmla="*/ 2147483647 h 4473"/>
              <a:gd name="T82" fmla="*/ 2147483647 w 538"/>
              <a:gd name="T83" fmla="*/ 2147483647 h 4473"/>
              <a:gd name="T84" fmla="*/ 2147483647 w 538"/>
              <a:gd name="T85" fmla="*/ 2147483647 h 4473"/>
              <a:gd name="T86" fmla="*/ 2147483647 w 538"/>
              <a:gd name="T87" fmla="*/ 2147483647 h 4473"/>
              <a:gd name="T88" fmla="*/ 2147483647 w 538"/>
              <a:gd name="T89" fmla="*/ 2147483647 h 4473"/>
              <a:gd name="T90" fmla="*/ 2147483647 w 538"/>
              <a:gd name="T91" fmla="*/ 2147483647 h 44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38"/>
              <a:gd name="T139" fmla="*/ 0 h 4473"/>
              <a:gd name="T140" fmla="*/ 538 w 538"/>
              <a:gd name="T141" fmla="*/ 4473 h 447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38" h="4473">
                <a:moveTo>
                  <a:pt x="227" y="0"/>
                </a:moveTo>
                <a:cubicBezTo>
                  <a:pt x="201" y="40"/>
                  <a:pt x="190" y="56"/>
                  <a:pt x="235" y="85"/>
                </a:cubicBezTo>
                <a:cubicBezTo>
                  <a:pt x="205" y="132"/>
                  <a:pt x="201" y="127"/>
                  <a:pt x="212" y="186"/>
                </a:cubicBezTo>
                <a:cubicBezTo>
                  <a:pt x="209" y="196"/>
                  <a:pt x="208" y="207"/>
                  <a:pt x="204" y="217"/>
                </a:cubicBezTo>
                <a:cubicBezTo>
                  <a:pt x="200" y="225"/>
                  <a:pt x="183" y="232"/>
                  <a:pt x="188" y="241"/>
                </a:cubicBezTo>
                <a:cubicBezTo>
                  <a:pt x="193" y="250"/>
                  <a:pt x="209" y="246"/>
                  <a:pt x="220" y="248"/>
                </a:cubicBezTo>
                <a:cubicBezTo>
                  <a:pt x="242" y="251"/>
                  <a:pt x="266" y="253"/>
                  <a:pt x="289" y="256"/>
                </a:cubicBezTo>
                <a:cubicBezTo>
                  <a:pt x="286" y="269"/>
                  <a:pt x="291" y="285"/>
                  <a:pt x="282" y="295"/>
                </a:cubicBezTo>
                <a:cubicBezTo>
                  <a:pt x="270" y="306"/>
                  <a:pt x="235" y="311"/>
                  <a:pt x="235" y="311"/>
                </a:cubicBezTo>
                <a:cubicBezTo>
                  <a:pt x="230" y="334"/>
                  <a:pt x="225" y="357"/>
                  <a:pt x="220" y="380"/>
                </a:cubicBezTo>
                <a:cubicBezTo>
                  <a:pt x="210" y="419"/>
                  <a:pt x="188" y="497"/>
                  <a:pt x="188" y="497"/>
                </a:cubicBezTo>
                <a:cubicBezTo>
                  <a:pt x="181" y="583"/>
                  <a:pt x="168" y="593"/>
                  <a:pt x="204" y="668"/>
                </a:cubicBezTo>
                <a:cubicBezTo>
                  <a:pt x="224" y="710"/>
                  <a:pt x="250" y="750"/>
                  <a:pt x="274" y="792"/>
                </a:cubicBezTo>
                <a:cubicBezTo>
                  <a:pt x="281" y="805"/>
                  <a:pt x="297" y="831"/>
                  <a:pt x="297" y="831"/>
                </a:cubicBezTo>
                <a:cubicBezTo>
                  <a:pt x="299" y="846"/>
                  <a:pt x="298" y="863"/>
                  <a:pt x="305" y="877"/>
                </a:cubicBezTo>
                <a:cubicBezTo>
                  <a:pt x="309" y="885"/>
                  <a:pt x="325" y="883"/>
                  <a:pt x="328" y="893"/>
                </a:cubicBezTo>
                <a:cubicBezTo>
                  <a:pt x="335" y="925"/>
                  <a:pt x="289" y="1001"/>
                  <a:pt x="282" y="1017"/>
                </a:cubicBezTo>
                <a:cubicBezTo>
                  <a:pt x="254" y="1069"/>
                  <a:pt x="223" y="1118"/>
                  <a:pt x="188" y="1165"/>
                </a:cubicBezTo>
                <a:cubicBezTo>
                  <a:pt x="211" y="1170"/>
                  <a:pt x="234" y="1175"/>
                  <a:pt x="258" y="1180"/>
                </a:cubicBezTo>
                <a:cubicBezTo>
                  <a:pt x="304" y="1188"/>
                  <a:pt x="398" y="1204"/>
                  <a:pt x="398" y="1204"/>
                </a:cubicBezTo>
                <a:cubicBezTo>
                  <a:pt x="442" y="1292"/>
                  <a:pt x="400" y="1301"/>
                  <a:pt x="352" y="1367"/>
                </a:cubicBezTo>
                <a:cubicBezTo>
                  <a:pt x="304" y="1431"/>
                  <a:pt x="267" y="1504"/>
                  <a:pt x="220" y="1569"/>
                </a:cubicBezTo>
                <a:cubicBezTo>
                  <a:pt x="0" y="1865"/>
                  <a:pt x="131" y="1670"/>
                  <a:pt x="64" y="1771"/>
                </a:cubicBezTo>
                <a:cubicBezTo>
                  <a:pt x="111" y="1801"/>
                  <a:pt x="175" y="1809"/>
                  <a:pt x="227" y="1833"/>
                </a:cubicBezTo>
                <a:cubicBezTo>
                  <a:pt x="283" y="1858"/>
                  <a:pt x="212" y="1836"/>
                  <a:pt x="282" y="1879"/>
                </a:cubicBezTo>
                <a:cubicBezTo>
                  <a:pt x="333" y="1910"/>
                  <a:pt x="472" y="1935"/>
                  <a:pt x="538" y="1949"/>
                </a:cubicBezTo>
                <a:cubicBezTo>
                  <a:pt x="431" y="2098"/>
                  <a:pt x="372" y="2283"/>
                  <a:pt x="289" y="2446"/>
                </a:cubicBezTo>
                <a:cubicBezTo>
                  <a:pt x="299" y="2448"/>
                  <a:pt x="313" y="2445"/>
                  <a:pt x="320" y="2454"/>
                </a:cubicBezTo>
                <a:cubicBezTo>
                  <a:pt x="324" y="2460"/>
                  <a:pt x="316" y="2469"/>
                  <a:pt x="313" y="2477"/>
                </a:cubicBezTo>
                <a:cubicBezTo>
                  <a:pt x="293" y="2516"/>
                  <a:pt x="278" y="2526"/>
                  <a:pt x="251" y="2563"/>
                </a:cubicBezTo>
                <a:cubicBezTo>
                  <a:pt x="191" y="2640"/>
                  <a:pt x="119" y="2708"/>
                  <a:pt x="64" y="2788"/>
                </a:cubicBezTo>
                <a:cubicBezTo>
                  <a:pt x="100" y="2798"/>
                  <a:pt x="135" y="2816"/>
                  <a:pt x="173" y="2819"/>
                </a:cubicBezTo>
                <a:cubicBezTo>
                  <a:pt x="245" y="2824"/>
                  <a:pt x="317" y="2811"/>
                  <a:pt x="390" y="2811"/>
                </a:cubicBezTo>
                <a:cubicBezTo>
                  <a:pt x="405" y="2811"/>
                  <a:pt x="421" y="2816"/>
                  <a:pt x="437" y="2819"/>
                </a:cubicBezTo>
                <a:cubicBezTo>
                  <a:pt x="470" y="2836"/>
                  <a:pt x="502" y="2837"/>
                  <a:pt x="538" y="2850"/>
                </a:cubicBezTo>
                <a:cubicBezTo>
                  <a:pt x="505" y="3022"/>
                  <a:pt x="401" y="3173"/>
                  <a:pt x="313" y="3324"/>
                </a:cubicBezTo>
                <a:cubicBezTo>
                  <a:pt x="341" y="3326"/>
                  <a:pt x="511" y="3344"/>
                  <a:pt x="515" y="3347"/>
                </a:cubicBezTo>
                <a:cubicBezTo>
                  <a:pt x="517" y="3349"/>
                  <a:pt x="481" y="3477"/>
                  <a:pt x="476" y="3495"/>
                </a:cubicBezTo>
                <a:cubicBezTo>
                  <a:pt x="504" y="3576"/>
                  <a:pt x="483" y="3630"/>
                  <a:pt x="414" y="3666"/>
                </a:cubicBezTo>
                <a:cubicBezTo>
                  <a:pt x="260" y="3915"/>
                  <a:pt x="437" y="3641"/>
                  <a:pt x="289" y="3836"/>
                </a:cubicBezTo>
                <a:cubicBezTo>
                  <a:pt x="224" y="3920"/>
                  <a:pt x="280" y="3880"/>
                  <a:pt x="227" y="3914"/>
                </a:cubicBezTo>
                <a:cubicBezTo>
                  <a:pt x="218" y="3940"/>
                  <a:pt x="213" y="3936"/>
                  <a:pt x="235" y="3961"/>
                </a:cubicBezTo>
                <a:cubicBezTo>
                  <a:pt x="249" y="3977"/>
                  <a:pt x="282" y="4007"/>
                  <a:pt x="282" y="4007"/>
                </a:cubicBezTo>
                <a:cubicBezTo>
                  <a:pt x="272" y="4138"/>
                  <a:pt x="245" y="4265"/>
                  <a:pt x="150" y="4365"/>
                </a:cubicBezTo>
                <a:cubicBezTo>
                  <a:pt x="159" y="4396"/>
                  <a:pt x="177" y="4400"/>
                  <a:pt x="204" y="4419"/>
                </a:cubicBezTo>
                <a:cubicBezTo>
                  <a:pt x="237" y="4468"/>
                  <a:pt x="221" y="4451"/>
                  <a:pt x="243" y="4473"/>
                </a:cubicBezTo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3" name="Rectangle 6"/>
          <p:cNvSpPr>
            <a:spLocks noChangeArrowheads="1"/>
          </p:cNvSpPr>
          <p:nvPr/>
        </p:nvSpPr>
        <p:spPr bwMode="auto">
          <a:xfrm>
            <a:off x="0" y="0"/>
            <a:ext cx="815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5400" b="1" i="1">
                <a:solidFill>
                  <a:schemeClr val="bg1"/>
                </a:solidFill>
              </a:rPr>
              <a:t>How to keep unity…</a:t>
            </a:r>
            <a:endParaRPr lang="en-US" sz="4800" i="1">
              <a:solidFill>
                <a:schemeClr val="bg1"/>
              </a:solidFill>
            </a:endParaRPr>
          </a:p>
        </p:txBody>
      </p:sp>
      <p:sp>
        <p:nvSpPr>
          <p:cNvPr id="16896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2362200"/>
          </a:xfrm>
        </p:spPr>
        <p:txBody>
          <a:bodyPr/>
          <a:lstStyle/>
          <a:p>
            <a:pPr marL="1117600" indent="-1117600" eaLnBrk="1" hangingPunct="1"/>
            <a:r>
              <a:rPr lang="en-US" sz="5400" b="1" i="1">
                <a:solidFill>
                  <a:schemeClr val="bg1"/>
                </a:solidFill>
                <a:latin typeface="Arial" charset="0"/>
              </a:rPr>
              <a:t>I.  Don</a:t>
            </a:r>
            <a:r>
              <a:rPr lang="fr-FR" altLang="ja-JP" sz="5400" b="1" i="1">
                <a:solidFill>
                  <a:schemeClr val="bg1"/>
                </a:solidFill>
                <a:latin typeface="Arial" charset="0"/>
              </a:rPr>
              <a:t>'</a:t>
            </a:r>
            <a:r>
              <a:rPr lang="en-US" altLang="ja-JP" sz="5400" b="1" i="1">
                <a:solidFill>
                  <a:schemeClr val="bg1"/>
                </a:solidFill>
                <a:latin typeface="Arial" charset="0"/>
              </a:rPr>
              <a:t>t be </a:t>
            </a:r>
            <a:r>
              <a:rPr lang="en-US" altLang="ja-JP" sz="5400" b="1" i="1">
                <a:solidFill>
                  <a:srgbClr val="FFF813"/>
                </a:solidFill>
                <a:latin typeface="Arial" charset="0"/>
              </a:rPr>
              <a:t>carnal</a:t>
            </a:r>
            <a:r>
              <a:rPr lang="en-US" altLang="ja-JP" sz="5400" b="1" i="1">
                <a:solidFill>
                  <a:schemeClr val="bg1"/>
                </a:solidFill>
                <a:latin typeface="Arial" charset="0"/>
              </a:rPr>
              <a:t> by following only your favorite </a:t>
            </a:r>
            <a:r>
              <a:rPr lang="en-US" altLang="ja-JP" sz="5400" b="1" i="1">
                <a:solidFill>
                  <a:srgbClr val="FFF813"/>
                </a:solidFill>
                <a:latin typeface="Arial" charset="0"/>
              </a:rPr>
              <a:t>leader</a:t>
            </a:r>
            <a:r>
              <a:rPr lang="en-US" altLang="ja-JP" sz="5400" b="1" i="1">
                <a:solidFill>
                  <a:schemeClr val="bg1"/>
                </a:solidFill>
                <a:latin typeface="Arial" charset="0"/>
              </a:rPr>
              <a:t> (1-4)</a:t>
            </a: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55626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Who sits in your chair?</a:t>
            </a:r>
          </a:p>
        </p:txBody>
      </p:sp>
      <p:pic>
        <p:nvPicPr>
          <p:cNvPr id="171011" name="Picture 3" descr="chair-mission-arched-angle-medium-oak-5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530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106988" y="1889125"/>
            <a:ext cx="3503612" cy="4572000"/>
            <a:chOff x="3233" y="922"/>
            <a:chExt cx="2207" cy="2880"/>
          </a:xfrm>
        </p:grpSpPr>
        <p:sp>
          <p:nvSpPr>
            <p:cNvPr id="292867" name="Oval 3"/>
            <p:cNvSpPr>
              <a:spLocks noChangeAspect="1" noChangeArrowheads="1"/>
            </p:cNvSpPr>
            <p:nvPr/>
          </p:nvSpPr>
          <p:spPr bwMode="auto">
            <a:xfrm>
              <a:off x="3312" y="922"/>
              <a:ext cx="1920" cy="192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089" name="Text Box 4"/>
            <p:cNvSpPr txBox="1">
              <a:spLocks noChangeArrowheads="1"/>
            </p:cNvSpPr>
            <p:nvPr/>
          </p:nvSpPr>
          <p:spPr bwMode="auto">
            <a:xfrm>
              <a:off x="3233" y="2937"/>
              <a:ext cx="2207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altLang="ja-JP" sz="2800" b="1"/>
                <a:t>"The Spiritual Man"</a:t>
              </a:r>
            </a:p>
            <a:p>
              <a:pPr algn="ctr"/>
              <a:r>
                <a:rPr lang="en-US" sz="2800" b="1"/>
                <a:t>(Christian)</a:t>
              </a:r>
            </a:p>
            <a:p>
              <a:pPr algn="ctr"/>
              <a:r>
                <a:rPr lang="en-US" sz="2800" b="1"/>
                <a:t>2:15</a:t>
              </a:r>
            </a:p>
          </p:txBody>
        </p:sp>
      </p:grpSp>
      <p:pic>
        <p:nvPicPr>
          <p:cNvPr id="292869" name="Picture 5" descr="Jesu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810000"/>
            <a:ext cx="941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70" name="Picture 6" descr="spirit_dov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378460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71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  <a:effectLst>
            <a:outerShdw blurRad="63500" dist="107763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latin typeface="Arial Narrow" charset="0"/>
              </a:rPr>
              <a:t>Types of People</a:t>
            </a:r>
            <a:endParaRPr lang="en-US" sz="3600">
              <a:latin typeface="Arial Narrow" charset="0"/>
            </a:endParaRPr>
          </a:p>
        </p:txBody>
      </p:sp>
      <p:sp>
        <p:nvSpPr>
          <p:cNvPr id="292872" name="Oval 8"/>
          <p:cNvSpPr>
            <a:spLocks noChangeAspect="1" noChangeArrowheads="1"/>
          </p:cNvSpPr>
          <p:nvPr/>
        </p:nvSpPr>
        <p:spPr bwMode="auto">
          <a:xfrm>
            <a:off x="838200" y="1905000"/>
            <a:ext cx="3048000" cy="304800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73062" name="Picture 9" descr="chair-mission-arched-angle-medium-oak-5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1420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63" name="Text Box 10"/>
          <p:cNvSpPr txBox="1">
            <a:spLocks noChangeArrowheads="1"/>
          </p:cNvSpPr>
          <p:nvPr/>
        </p:nvSpPr>
        <p:spPr bwMode="auto">
          <a:xfrm>
            <a:off x="339725" y="5103813"/>
            <a:ext cx="42529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altLang="ja-JP" sz="2800" b="1"/>
              <a:t>"Man without the Spirit"</a:t>
            </a:r>
          </a:p>
          <a:p>
            <a:pPr algn="ctr"/>
            <a:r>
              <a:rPr lang="en-US" sz="2800" b="1"/>
              <a:t>(Non-Christian)</a:t>
            </a:r>
          </a:p>
          <a:p>
            <a:pPr algn="ctr"/>
            <a:r>
              <a:rPr lang="en-US" sz="2800" b="1"/>
              <a:t>2:14</a:t>
            </a:r>
          </a:p>
        </p:txBody>
      </p:sp>
      <p:sp>
        <p:nvSpPr>
          <p:cNvPr id="292875" name="Oval 11"/>
          <p:cNvSpPr>
            <a:spLocks noChangeAspect="1" noChangeArrowheads="1"/>
          </p:cNvSpPr>
          <p:nvPr/>
        </p:nvSpPr>
        <p:spPr bwMode="auto">
          <a:xfrm>
            <a:off x="3429000" y="2971800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76" name="Oval 12"/>
          <p:cNvSpPr>
            <a:spLocks noChangeAspect="1" noChangeArrowheads="1"/>
          </p:cNvSpPr>
          <p:nvPr/>
        </p:nvSpPr>
        <p:spPr bwMode="auto">
          <a:xfrm>
            <a:off x="2971800" y="2590800"/>
            <a:ext cx="3810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77" name="Oval 13"/>
          <p:cNvSpPr>
            <a:spLocks noChangeAspect="1" noChangeArrowheads="1"/>
          </p:cNvSpPr>
          <p:nvPr/>
        </p:nvSpPr>
        <p:spPr bwMode="auto">
          <a:xfrm>
            <a:off x="1219200" y="2971800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78" name="Oval 14"/>
          <p:cNvSpPr>
            <a:spLocks noChangeAspect="1" noChangeArrowheads="1"/>
          </p:cNvSpPr>
          <p:nvPr/>
        </p:nvSpPr>
        <p:spPr bwMode="auto">
          <a:xfrm>
            <a:off x="2590800" y="4191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79" name="Oval 15"/>
          <p:cNvSpPr>
            <a:spLocks noChangeAspect="1" noChangeArrowheads="1"/>
          </p:cNvSpPr>
          <p:nvPr/>
        </p:nvSpPr>
        <p:spPr bwMode="auto">
          <a:xfrm>
            <a:off x="2209800" y="1981200"/>
            <a:ext cx="533400" cy="533400"/>
          </a:xfrm>
          <a:prstGeom prst="ellipse">
            <a:avLst/>
          </a:prstGeom>
          <a:solidFill>
            <a:srgbClr val="EE3D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80" name="Oval 16"/>
          <p:cNvSpPr>
            <a:spLocks noChangeAspect="1" noChangeArrowheads="1"/>
          </p:cNvSpPr>
          <p:nvPr/>
        </p:nvSpPr>
        <p:spPr bwMode="auto">
          <a:xfrm>
            <a:off x="1447800" y="3962400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81" name="Oval 17"/>
          <p:cNvSpPr>
            <a:spLocks noChangeAspect="1" noChangeArrowheads="1"/>
          </p:cNvSpPr>
          <p:nvPr/>
        </p:nvSpPr>
        <p:spPr bwMode="auto">
          <a:xfrm>
            <a:off x="1371600" y="2590800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82" name="Oval 18"/>
          <p:cNvSpPr>
            <a:spLocks noChangeAspect="1" noChangeArrowheads="1"/>
          </p:cNvSpPr>
          <p:nvPr/>
        </p:nvSpPr>
        <p:spPr bwMode="auto">
          <a:xfrm>
            <a:off x="2971800" y="3505200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83" name="WordArt 19"/>
          <p:cNvSpPr>
            <a:spLocks noChangeArrowheads="1" noChangeShapeType="1" noTextEdit="1"/>
          </p:cNvSpPr>
          <p:nvPr/>
        </p:nvSpPr>
        <p:spPr bwMode="auto">
          <a:xfrm>
            <a:off x="2057400" y="2971800"/>
            <a:ext cx="7239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Self</a:t>
            </a:r>
          </a:p>
        </p:txBody>
      </p:sp>
      <p:pic>
        <p:nvPicPr>
          <p:cNvPr id="292884" name="Picture 20" descr="chair-mission-arched-angle-medium-oak-5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1420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85" name="WordArt 21"/>
          <p:cNvSpPr>
            <a:spLocks noChangeArrowheads="1" noChangeShapeType="1" noTextEdit="1"/>
          </p:cNvSpPr>
          <p:nvPr/>
        </p:nvSpPr>
        <p:spPr bwMode="auto">
          <a:xfrm>
            <a:off x="6019800" y="4114800"/>
            <a:ext cx="7239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Self</a:t>
            </a:r>
          </a:p>
        </p:txBody>
      </p:sp>
      <p:pic>
        <p:nvPicPr>
          <p:cNvPr id="292886" name="Picture 22" descr="Jesu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2743200"/>
            <a:ext cx="941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2887" name="Picture 23" descr="spirit_dov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2743200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88" name="Oval 24"/>
          <p:cNvSpPr>
            <a:spLocks noChangeAspect="1" noChangeArrowheads="1"/>
          </p:cNvSpPr>
          <p:nvPr/>
        </p:nvSpPr>
        <p:spPr bwMode="auto">
          <a:xfrm>
            <a:off x="7391400" y="3124200"/>
            <a:ext cx="360363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89" name="Oval 25"/>
          <p:cNvSpPr>
            <a:spLocks noChangeAspect="1" noChangeArrowheads="1"/>
          </p:cNvSpPr>
          <p:nvPr/>
        </p:nvSpPr>
        <p:spPr bwMode="auto">
          <a:xfrm>
            <a:off x="7391400" y="2590800"/>
            <a:ext cx="360363" cy="3603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90" name="Oval 26"/>
          <p:cNvSpPr>
            <a:spLocks noChangeAspect="1" noChangeArrowheads="1"/>
          </p:cNvSpPr>
          <p:nvPr/>
        </p:nvSpPr>
        <p:spPr bwMode="auto">
          <a:xfrm>
            <a:off x="5888038" y="3144838"/>
            <a:ext cx="360362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91" name="Oval 27"/>
          <p:cNvSpPr>
            <a:spLocks noChangeAspect="1" noChangeArrowheads="1"/>
          </p:cNvSpPr>
          <p:nvPr/>
        </p:nvSpPr>
        <p:spPr bwMode="auto">
          <a:xfrm>
            <a:off x="6781800" y="3810000"/>
            <a:ext cx="360363" cy="3603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92" name="Oval 28"/>
          <p:cNvSpPr>
            <a:spLocks noChangeAspect="1" noChangeArrowheads="1"/>
          </p:cNvSpPr>
          <p:nvPr/>
        </p:nvSpPr>
        <p:spPr bwMode="auto">
          <a:xfrm>
            <a:off x="6781800" y="2514600"/>
            <a:ext cx="360363" cy="360363"/>
          </a:xfrm>
          <a:prstGeom prst="ellipse">
            <a:avLst/>
          </a:prstGeom>
          <a:solidFill>
            <a:srgbClr val="EE3D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93" name="Oval 29"/>
          <p:cNvSpPr>
            <a:spLocks noChangeAspect="1" noChangeArrowheads="1"/>
          </p:cNvSpPr>
          <p:nvPr/>
        </p:nvSpPr>
        <p:spPr bwMode="auto">
          <a:xfrm>
            <a:off x="6096000" y="3657600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94" name="Oval 30"/>
          <p:cNvSpPr>
            <a:spLocks noChangeAspect="1" noChangeArrowheads="1"/>
          </p:cNvSpPr>
          <p:nvPr/>
        </p:nvSpPr>
        <p:spPr bwMode="auto">
          <a:xfrm>
            <a:off x="6096000" y="2590800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95" name="Oval 31"/>
          <p:cNvSpPr>
            <a:spLocks noChangeAspect="1" noChangeArrowheads="1"/>
          </p:cNvSpPr>
          <p:nvPr/>
        </p:nvSpPr>
        <p:spPr bwMode="auto">
          <a:xfrm>
            <a:off x="7315200" y="3657600"/>
            <a:ext cx="360363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2896" name="WordArt 32"/>
          <p:cNvSpPr>
            <a:spLocks noChangeArrowheads="1" noChangeShapeType="1" noTextEdit="1"/>
          </p:cNvSpPr>
          <p:nvPr/>
        </p:nvSpPr>
        <p:spPr bwMode="auto">
          <a:xfrm>
            <a:off x="914400" y="1431925"/>
            <a:ext cx="1265238" cy="1771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mr-I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?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blurRad="63500" dist="125724" dir="18900000" algn="ctr" rotWithShape="0">
                  <a:srgbClr val="000099"/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292897" name="WordArt 33"/>
          <p:cNvSpPr>
            <a:spLocks noChangeArrowheads="1" noChangeShapeType="1" noTextEdit="1"/>
          </p:cNvSpPr>
          <p:nvPr/>
        </p:nvSpPr>
        <p:spPr bwMode="auto">
          <a:xfrm>
            <a:off x="3124200" y="1660525"/>
            <a:ext cx="1265238" cy="1771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mr-I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?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blurRad="63500" dist="125724" dir="18900000" algn="ctr" rotWithShape="0">
                  <a:srgbClr val="000099"/>
                </a:outerShdw>
              </a:effectLst>
              <a:latin typeface="Impact"/>
              <a:ea typeface="Impact"/>
              <a:cs typeface="Impact"/>
            </a:endParaRPr>
          </a:p>
        </p:txBody>
      </p:sp>
      <p:sp>
        <p:nvSpPr>
          <p:cNvPr id="292898" name="WordArt 34"/>
          <p:cNvSpPr>
            <a:spLocks noChangeArrowheads="1" noChangeShapeType="1" noTextEdit="1"/>
          </p:cNvSpPr>
          <p:nvPr/>
        </p:nvSpPr>
        <p:spPr bwMode="auto">
          <a:xfrm>
            <a:off x="1524000" y="3794125"/>
            <a:ext cx="1265238" cy="17716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mr-IN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?</a:t>
            </a:r>
            <a:endParaRPr lang="en-US" sz="3600" kern="10" spc="-36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blurRad="63500" dist="125724" dir="18900000" algn="ctr" rotWithShape="0">
                  <a:srgbClr val="000099"/>
                </a:outerShdw>
              </a:effectLst>
              <a:latin typeface="Impact"/>
              <a:ea typeface="Impact"/>
              <a:cs typeface="Impac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2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2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9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2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92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9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2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2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9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29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29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292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9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9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292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29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5" grpId="0" animBg="1"/>
      <p:bldP spid="292876" grpId="0" animBg="1"/>
      <p:bldP spid="292877" grpId="0" animBg="1"/>
      <p:bldP spid="292878" grpId="0" animBg="1"/>
      <p:bldP spid="292879" grpId="0" animBg="1"/>
      <p:bldP spid="292880" grpId="0" animBg="1"/>
      <p:bldP spid="292881" grpId="0" animBg="1"/>
      <p:bldP spid="292882" grpId="0" animBg="1"/>
      <p:bldP spid="292883" grpId="0" animBg="1"/>
      <p:bldP spid="292885" grpId="0" animBg="1"/>
      <p:bldP spid="292888" grpId="0" animBg="1"/>
      <p:bldP spid="292889" grpId="0" animBg="1"/>
      <p:bldP spid="292890" grpId="0" animBg="1"/>
      <p:bldP spid="292891" grpId="0" animBg="1"/>
      <p:bldP spid="292892" grpId="0" animBg="1"/>
      <p:bldP spid="292893" grpId="0" animBg="1"/>
      <p:bldP spid="292894" grpId="0" animBg="1"/>
      <p:bldP spid="292895" grpId="0" animBg="1"/>
      <p:bldP spid="292896" grpId="0" animBg="1"/>
      <p:bldP spid="292897" grpId="0" animBg="1"/>
      <p:bldP spid="2928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81" name="Group 2"/>
          <p:cNvGrpSpPr>
            <a:grpSpLocks/>
          </p:cNvGrpSpPr>
          <p:nvPr/>
        </p:nvGrpSpPr>
        <p:grpSpPr bwMode="auto">
          <a:xfrm>
            <a:off x="5232400" y="3048000"/>
            <a:ext cx="3048000" cy="3717925"/>
            <a:chOff x="3312" y="922"/>
            <a:chExt cx="1920" cy="2342"/>
          </a:xfrm>
        </p:grpSpPr>
        <p:sp>
          <p:nvSpPr>
            <p:cNvPr id="293891" name="Oval 3"/>
            <p:cNvSpPr>
              <a:spLocks noChangeAspect="1" noChangeArrowheads="1"/>
            </p:cNvSpPr>
            <p:nvPr/>
          </p:nvSpPr>
          <p:spPr bwMode="auto">
            <a:xfrm>
              <a:off x="3312" y="922"/>
              <a:ext cx="1920" cy="192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124" name="Text Box 4"/>
            <p:cNvSpPr txBox="1">
              <a:spLocks noChangeArrowheads="1"/>
            </p:cNvSpPr>
            <p:nvPr/>
          </p:nvSpPr>
          <p:spPr bwMode="auto">
            <a:xfrm>
              <a:off x="3463" y="2937"/>
              <a:ext cx="174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b="1"/>
                <a:t>Christian (2:15)</a:t>
              </a:r>
            </a:p>
          </p:txBody>
        </p:sp>
      </p:grpSp>
      <p:pic>
        <p:nvPicPr>
          <p:cNvPr id="174082" name="Picture 5" descr="Jesu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4968875"/>
            <a:ext cx="941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3" name="Picture 6" descr="spirit_dov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9434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3895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2895600" cy="1752600"/>
          </a:xfrm>
          <a:effectLst>
            <a:outerShdw blurRad="63500" dist="107763" dir="2700000" algn="ctr" rotWithShape="0">
              <a:srgbClr val="FFFFFF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>
                <a:latin typeface="Arial Narrow" charset="0"/>
              </a:rPr>
              <a:t>Types of People</a:t>
            </a:r>
            <a:endParaRPr lang="en-US" sz="3600">
              <a:latin typeface="Arial Narrow" charset="0"/>
            </a:endParaRPr>
          </a:p>
        </p:txBody>
      </p:sp>
      <p:sp>
        <p:nvSpPr>
          <p:cNvPr id="293896" name="Oval 8"/>
          <p:cNvSpPr>
            <a:spLocks noChangeAspect="1" noChangeArrowheads="1"/>
          </p:cNvSpPr>
          <p:nvPr/>
        </p:nvSpPr>
        <p:spPr bwMode="auto">
          <a:xfrm>
            <a:off x="838200" y="3063875"/>
            <a:ext cx="3048000" cy="3048000"/>
          </a:xfrm>
          <a:prstGeom prst="ellipse">
            <a:avLst/>
          </a:prstGeom>
          <a:solidFill>
            <a:srgbClr val="FFFFFF"/>
          </a:solidFill>
          <a:ln w="5715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74086" name="Picture 9" descr="chair-mission-arched-angle-medium-oak-5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6400" y="3368675"/>
            <a:ext cx="1420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7" name="Text Box 10"/>
          <p:cNvSpPr txBox="1">
            <a:spLocks noChangeArrowheads="1"/>
          </p:cNvSpPr>
          <p:nvPr/>
        </p:nvSpPr>
        <p:spPr bwMode="auto">
          <a:xfrm>
            <a:off x="676275" y="6262688"/>
            <a:ext cx="35829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b="1"/>
              <a:t>Non-Christian (2:14)</a:t>
            </a:r>
          </a:p>
        </p:txBody>
      </p:sp>
      <p:sp>
        <p:nvSpPr>
          <p:cNvPr id="174088" name="Oval 11"/>
          <p:cNvSpPr>
            <a:spLocks noChangeAspect="1" noChangeArrowheads="1"/>
          </p:cNvSpPr>
          <p:nvPr/>
        </p:nvSpPr>
        <p:spPr bwMode="auto">
          <a:xfrm>
            <a:off x="3429000" y="4130675"/>
            <a:ext cx="381000" cy="381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9" name="Oval 12"/>
          <p:cNvSpPr>
            <a:spLocks noChangeAspect="1" noChangeArrowheads="1"/>
          </p:cNvSpPr>
          <p:nvPr/>
        </p:nvSpPr>
        <p:spPr bwMode="auto">
          <a:xfrm>
            <a:off x="2971800" y="3749675"/>
            <a:ext cx="381000" cy="381000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90" name="Oval 13"/>
          <p:cNvSpPr>
            <a:spLocks noChangeAspect="1" noChangeArrowheads="1"/>
          </p:cNvSpPr>
          <p:nvPr/>
        </p:nvSpPr>
        <p:spPr bwMode="auto">
          <a:xfrm>
            <a:off x="1219200" y="4130675"/>
            <a:ext cx="533400" cy="5334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91" name="Oval 14"/>
          <p:cNvSpPr>
            <a:spLocks noChangeAspect="1" noChangeArrowheads="1"/>
          </p:cNvSpPr>
          <p:nvPr/>
        </p:nvSpPr>
        <p:spPr bwMode="auto">
          <a:xfrm>
            <a:off x="2590800" y="5349875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92" name="Oval 15"/>
          <p:cNvSpPr>
            <a:spLocks noChangeAspect="1" noChangeArrowheads="1"/>
          </p:cNvSpPr>
          <p:nvPr/>
        </p:nvSpPr>
        <p:spPr bwMode="auto">
          <a:xfrm>
            <a:off x="2209800" y="3140075"/>
            <a:ext cx="533400" cy="533400"/>
          </a:xfrm>
          <a:prstGeom prst="ellipse">
            <a:avLst/>
          </a:prstGeom>
          <a:solidFill>
            <a:srgbClr val="EE3D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93" name="Oval 16"/>
          <p:cNvSpPr>
            <a:spLocks noChangeAspect="1" noChangeArrowheads="1"/>
          </p:cNvSpPr>
          <p:nvPr/>
        </p:nvSpPr>
        <p:spPr bwMode="auto">
          <a:xfrm>
            <a:off x="1447800" y="5121275"/>
            <a:ext cx="381000" cy="3810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94" name="Oval 17"/>
          <p:cNvSpPr>
            <a:spLocks noChangeAspect="1" noChangeArrowheads="1"/>
          </p:cNvSpPr>
          <p:nvPr/>
        </p:nvSpPr>
        <p:spPr bwMode="auto">
          <a:xfrm>
            <a:off x="1371600" y="3749675"/>
            <a:ext cx="381000" cy="3810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95" name="Oval 18"/>
          <p:cNvSpPr>
            <a:spLocks noChangeAspect="1" noChangeArrowheads="1"/>
          </p:cNvSpPr>
          <p:nvPr/>
        </p:nvSpPr>
        <p:spPr bwMode="auto">
          <a:xfrm>
            <a:off x="2971800" y="4664075"/>
            <a:ext cx="304800" cy="3048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96" name="WordArt 19"/>
          <p:cNvSpPr>
            <a:spLocks noChangeArrowheads="1" noChangeShapeType="1" noTextEdit="1"/>
          </p:cNvSpPr>
          <p:nvPr/>
        </p:nvSpPr>
        <p:spPr bwMode="auto">
          <a:xfrm>
            <a:off x="2057400" y="4130675"/>
            <a:ext cx="7239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Self</a:t>
            </a:r>
          </a:p>
        </p:txBody>
      </p:sp>
      <p:pic>
        <p:nvPicPr>
          <p:cNvPr id="174097" name="Picture 20" descr="chair-mission-arched-angle-medium-oak-5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368675"/>
            <a:ext cx="14208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98" name="WordArt 21"/>
          <p:cNvSpPr>
            <a:spLocks noChangeArrowheads="1" noChangeShapeType="1" noTextEdit="1"/>
          </p:cNvSpPr>
          <p:nvPr/>
        </p:nvSpPr>
        <p:spPr bwMode="auto">
          <a:xfrm>
            <a:off x="6019800" y="5273675"/>
            <a:ext cx="723900" cy="6429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blurRad="63500" dist="125724" dir="18900000" algn="ctr" rotWithShape="0">
                    <a:srgbClr val="000099"/>
                  </a:outerShdw>
                </a:effectLst>
                <a:latin typeface="Impact"/>
                <a:ea typeface="Impact"/>
                <a:cs typeface="Impact"/>
              </a:rPr>
              <a:t>Self</a:t>
            </a:r>
          </a:p>
        </p:txBody>
      </p:sp>
      <p:pic>
        <p:nvPicPr>
          <p:cNvPr id="174099" name="Picture 22" descr="Jesu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902075"/>
            <a:ext cx="9413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0" name="Picture 23" descr="spirit_dov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8400" y="3902075"/>
            <a:ext cx="12954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1" name="Oval 24"/>
          <p:cNvSpPr>
            <a:spLocks noChangeAspect="1" noChangeArrowheads="1"/>
          </p:cNvSpPr>
          <p:nvPr/>
        </p:nvSpPr>
        <p:spPr bwMode="auto">
          <a:xfrm>
            <a:off x="7391400" y="4283075"/>
            <a:ext cx="360363" cy="3603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2" name="Oval 25"/>
          <p:cNvSpPr>
            <a:spLocks noChangeAspect="1" noChangeArrowheads="1"/>
          </p:cNvSpPr>
          <p:nvPr/>
        </p:nvSpPr>
        <p:spPr bwMode="auto">
          <a:xfrm>
            <a:off x="7391400" y="3749675"/>
            <a:ext cx="360363" cy="360363"/>
          </a:xfrm>
          <a:prstGeom prst="ellipse">
            <a:avLst/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3" name="Oval 26"/>
          <p:cNvSpPr>
            <a:spLocks noChangeAspect="1" noChangeArrowheads="1"/>
          </p:cNvSpPr>
          <p:nvPr/>
        </p:nvSpPr>
        <p:spPr bwMode="auto">
          <a:xfrm>
            <a:off x="5888038" y="4303713"/>
            <a:ext cx="360362" cy="360362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4" name="Oval 27"/>
          <p:cNvSpPr>
            <a:spLocks noChangeAspect="1" noChangeArrowheads="1"/>
          </p:cNvSpPr>
          <p:nvPr/>
        </p:nvSpPr>
        <p:spPr bwMode="auto">
          <a:xfrm>
            <a:off x="6781800" y="4968875"/>
            <a:ext cx="360363" cy="360363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5" name="Oval 28"/>
          <p:cNvSpPr>
            <a:spLocks noChangeAspect="1" noChangeArrowheads="1"/>
          </p:cNvSpPr>
          <p:nvPr/>
        </p:nvSpPr>
        <p:spPr bwMode="auto">
          <a:xfrm>
            <a:off x="6781800" y="3673475"/>
            <a:ext cx="360363" cy="360363"/>
          </a:xfrm>
          <a:prstGeom prst="ellipse">
            <a:avLst/>
          </a:prstGeom>
          <a:solidFill>
            <a:srgbClr val="EE3D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6" name="Oval 29"/>
          <p:cNvSpPr>
            <a:spLocks noChangeAspect="1" noChangeArrowheads="1"/>
          </p:cNvSpPr>
          <p:nvPr/>
        </p:nvSpPr>
        <p:spPr bwMode="auto">
          <a:xfrm>
            <a:off x="6096000" y="4816475"/>
            <a:ext cx="360363" cy="3603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7" name="Oval 30"/>
          <p:cNvSpPr>
            <a:spLocks noChangeAspect="1" noChangeArrowheads="1"/>
          </p:cNvSpPr>
          <p:nvPr/>
        </p:nvSpPr>
        <p:spPr bwMode="auto">
          <a:xfrm>
            <a:off x="6096000" y="3749675"/>
            <a:ext cx="360363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8" name="Oval 31"/>
          <p:cNvSpPr>
            <a:spLocks noChangeAspect="1" noChangeArrowheads="1"/>
          </p:cNvSpPr>
          <p:nvPr/>
        </p:nvSpPr>
        <p:spPr bwMode="auto">
          <a:xfrm>
            <a:off x="7315200" y="4816475"/>
            <a:ext cx="360363" cy="360363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2819400" y="0"/>
            <a:ext cx="5002213" cy="3048000"/>
            <a:chOff x="1776" y="0"/>
            <a:chExt cx="3151" cy="1920"/>
          </a:xfrm>
        </p:grpSpPr>
        <p:sp>
          <p:nvSpPr>
            <p:cNvPr id="293925" name="Oval 37"/>
            <p:cNvSpPr>
              <a:spLocks noChangeAspect="1" noChangeArrowheads="1"/>
            </p:cNvSpPr>
            <p:nvPr/>
          </p:nvSpPr>
          <p:spPr bwMode="auto">
            <a:xfrm>
              <a:off x="1776" y="0"/>
              <a:ext cx="1920" cy="192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rgbClr val="000000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4111" name="Picture 38" descr="chair-mission-arched-angle-medium-oak-50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92"/>
              <a:ext cx="895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12" name="Text Box 39"/>
            <p:cNvSpPr txBox="1">
              <a:spLocks noChangeArrowheads="1"/>
            </p:cNvSpPr>
            <p:nvPr/>
          </p:nvSpPr>
          <p:spPr bwMode="auto">
            <a:xfrm>
              <a:off x="3840" y="528"/>
              <a:ext cx="1087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800" b="1"/>
                <a:t>Carnal</a:t>
              </a:r>
              <a:br>
                <a:rPr lang="en-US" sz="2800" b="1"/>
              </a:br>
              <a:r>
                <a:rPr lang="en-US" sz="2800" b="1"/>
                <a:t>Christian</a:t>
              </a:r>
              <a:br>
                <a:rPr lang="en-US" sz="2800" b="1"/>
              </a:br>
              <a:r>
                <a:rPr lang="en-US" sz="2800" b="1"/>
                <a:t>(3:1)</a:t>
              </a:r>
            </a:p>
          </p:txBody>
        </p:sp>
        <p:sp>
          <p:nvSpPr>
            <p:cNvPr id="174113" name="Oval 40"/>
            <p:cNvSpPr>
              <a:spLocks noChangeAspect="1" noChangeArrowheads="1"/>
            </p:cNvSpPr>
            <p:nvPr/>
          </p:nvSpPr>
          <p:spPr bwMode="auto">
            <a:xfrm>
              <a:off x="3408" y="672"/>
              <a:ext cx="240" cy="24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4" name="Oval 41"/>
            <p:cNvSpPr>
              <a:spLocks noChangeAspect="1" noChangeArrowheads="1"/>
            </p:cNvSpPr>
            <p:nvPr/>
          </p:nvSpPr>
          <p:spPr bwMode="auto">
            <a:xfrm>
              <a:off x="3120" y="432"/>
              <a:ext cx="240" cy="240"/>
            </a:xfrm>
            <a:prstGeom prst="ellipse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5" name="Oval 42"/>
            <p:cNvSpPr>
              <a:spLocks noChangeAspect="1" noChangeArrowheads="1"/>
            </p:cNvSpPr>
            <p:nvPr/>
          </p:nvSpPr>
          <p:spPr bwMode="auto">
            <a:xfrm>
              <a:off x="2016" y="672"/>
              <a:ext cx="336" cy="336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6" name="Oval 43"/>
            <p:cNvSpPr>
              <a:spLocks noChangeAspect="1" noChangeArrowheads="1"/>
            </p:cNvSpPr>
            <p:nvPr/>
          </p:nvSpPr>
          <p:spPr bwMode="auto">
            <a:xfrm>
              <a:off x="2880" y="1488"/>
              <a:ext cx="336" cy="3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7" name="Oval 44"/>
            <p:cNvSpPr>
              <a:spLocks noChangeAspect="1" noChangeArrowheads="1"/>
            </p:cNvSpPr>
            <p:nvPr/>
          </p:nvSpPr>
          <p:spPr bwMode="auto">
            <a:xfrm>
              <a:off x="2640" y="48"/>
              <a:ext cx="336" cy="336"/>
            </a:xfrm>
            <a:prstGeom prst="ellipse">
              <a:avLst/>
            </a:prstGeom>
            <a:solidFill>
              <a:srgbClr val="EE3D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8" name="Oval 46"/>
            <p:cNvSpPr>
              <a:spLocks noChangeAspect="1" noChangeArrowheads="1"/>
            </p:cNvSpPr>
            <p:nvPr/>
          </p:nvSpPr>
          <p:spPr bwMode="auto">
            <a:xfrm>
              <a:off x="2112" y="432"/>
              <a:ext cx="240" cy="24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19" name="Oval 47"/>
            <p:cNvSpPr>
              <a:spLocks noChangeAspect="1" noChangeArrowheads="1"/>
            </p:cNvSpPr>
            <p:nvPr/>
          </p:nvSpPr>
          <p:spPr bwMode="auto">
            <a:xfrm>
              <a:off x="3120" y="1008"/>
              <a:ext cx="192" cy="192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20" name="WordArt 48"/>
            <p:cNvSpPr>
              <a:spLocks noChangeArrowheads="1" noChangeShapeType="1" noTextEdit="1"/>
            </p:cNvSpPr>
            <p:nvPr/>
          </p:nvSpPr>
          <p:spPr bwMode="auto">
            <a:xfrm>
              <a:off x="2544" y="672"/>
              <a:ext cx="456" cy="405"/>
            </a:xfrm>
            <a:prstGeom prst="rect">
              <a:avLst/>
            </a:prstGeom>
          </p:spPr>
          <p:txBody>
            <a:bodyPr wrap="none" fromWordArt="1">
              <a:prstTxWarp prst="textDoubleWave1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3600" kern="10">
                  <a:ln w="12700">
                    <a:solidFill>
                      <a:srgbClr val="000099"/>
                    </a:solidFill>
                    <a:round/>
                    <a:headEnd/>
                    <a:tailEnd/>
                  </a:ln>
                  <a:solidFill>
                    <a:srgbClr val="33CCFF"/>
                  </a:solidFill>
                  <a:effectLst>
                    <a:outerShdw blurRad="63500" dist="125724" dir="18900000" algn="ctr" rotWithShape="0">
                      <a:srgbClr val="000099"/>
                    </a:outerShdw>
                  </a:effectLst>
                  <a:latin typeface="Impact"/>
                  <a:ea typeface="Impact"/>
                  <a:cs typeface="Impact"/>
                </a:rPr>
                <a:t>Self</a:t>
              </a:r>
            </a:p>
          </p:txBody>
        </p:sp>
        <p:pic>
          <p:nvPicPr>
            <p:cNvPr id="174121" name="Picture 36" descr="spirit_dove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48"/>
              <a:ext cx="576" cy="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22" name="Oval 45"/>
            <p:cNvSpPr>
              <a:spLocks noChangeAspect="1" noChangeArrowheads="1"/>
            </p:cNvSpPr>
            <p:nvPr/>
          </p:nvSpPr>
          <p:spPr bwMode="auto">
            <a:xfrm>
              <a:off x="2160" y="1296"/>
              <a:ext cx="240" cy="24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arth">
  <a:themeElements>
    <a:clrScheme name="Earth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Earth">
      <a:majorFont>
        <a:latin typeface="Tahoma"/>
        <a:ea typeface="ＭＳ Ｐゴシック"/>
        <a:cs typeface="ＭＳ Ｐゴシック"/>
      </a:majorFont>
      <a:minorFont>
        <a:latin typeface="Tahom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Eart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arth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LaVerne">
  <a:themeElements>
    <a:clrScheme name="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LaVern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LaVerne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LaVerne">
  <a:themeElements>
    <a:clrScheme name="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LaVern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LaVerne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usiness Plan">
  <a:themeElements>
    <a:clrScheme name="Business Plan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usiness Pl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usiness Plan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 Plan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 Plan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xpedition">
  <a:themeElements>
    <a:clrScheme name="Expedition 2">
      <a:dk1>
        <a:srgbClr val="000000"/>
      </a:dk1>
      <a:lt1>
        <a:srgbClr val="FFFFFF"/>
      </a:lt1>
      <a:dk2>
        <a:srgbClr val="482400"/>
      </a:dk2>
      <a:lt2>
        <a:srgbClr val="808080"/>
      </a:lt2>
      <a:accent1>
        <a:srgbClr val="DFD6C3"/>
      </a:accent1>
      <a:accent2>
        <a:srgbClr val="D69B80"/>
      </a:accent2>
      <a:accent3>
        <a:srgbClr val="FFFFFF"/>
      </a:accent3>
      <a:accent4>
        <a:srgbClr val="000000"/>
      </a:accent4>
      <a:accent5>
        <a:srgbClr val="ECE8DE"/>
      </a:accent5>
      <a:accent6>
        <a:srgbClr val="C28C73"/>
      </a:accent6>
      <a:hlink>
        <a:srgbClr val="993300"/>
      </a:hlink>
      <a:folHlink>
        <a:srgbClr val="666600"/>
      </a:folHlink>
    </a:clrScheme>
    <a:fontScheme name="Expedi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Expedition 1">
        <a:dk1>
          <a:srgbClr val="000000"/>
        </a:dk1>
        <a:lt1>
          <a:srgbClr val="A7947B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D0C8B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2">
        <a:dk1>
          <a:srgbClr val="000000"/>
        </a:dk1>
        <a:lt1>
          <a:srgbClr val="FFFFFF"/>
        </a:lt1>
        <a:dk2>
          <a:srgbClr val="482400"/>
        </a:dk2>
        <a:lt2>
          <a:srgbClr val="808080"/>
        </a:lt2>
        <a:accent1>
          <a:srgbClr val="DFD6C3"/>
        </a:accent1>
        <a:accent2>
          <a:srgbClr val="D69B80"/>
        </a:accent2>
        <a:accent3>
          <a:srgbClr val="FFFFFF"/>
        </a:accent3>
        <a:accent4>
          <a:srgbClr val="000000"/>
        </a:accent4>
        <a:accent5>
          <a:srgbClr val="ECE8DE"/>
        </a:accent5>
        <a:accent6>
          <a:srgbClr val="C28C73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xpedition 4">
        <a:dk1>
          <a:srgbClr val="000000"/>
        </a:dk1>
        <a:lt1>
          <a:srgbClr val="9D7643"/>
        </a:lt1>
        <a:dk2>
          <a:srgbClr val="FFFFFF"/>
        </a:dk2>
        <a:lt2>
          <a:srgbClr val="554025"/>
        </a:lt2>
        <a:accent1>
          <a:srgbClr val="CAA966"/>
        </a:accent1>
        <a:accent2>
          <a:srgbClr val="8488AC"/>
        </a:accent2>
        <a:accent3>
          <a:srgbClr val="CCBDB0"/>
        </a:accent3>
        <a:accent4>
          <a:srgbClr val="000000"/>
        </a:accent4>
        <a:accent5>
          <a:srgbClr val="E1D1B8"/>
        </a:accent5>
        <a:accent6>
          <a:srgbClr val="777B9B"/>
        </a:accent6>
        <a:hlink>
          <a:srgbClr val="993300"/>
        </a:hlink>
        <a:folHlink>
          <a:srgbClr val="66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LaVerne">
  <a:themeElements>
    <a:clrScheme name="LaVerne 1">
      <a:dk1>
        <a:srgbClr val="333333"/>
      </a:dk1>
      <a:lt1>
        <a:srgbClr val="9CDCDA"/>
      </a:lt1>
      <a:dk2>
        <a:srgbClr val="CCFFFF"/>
      </a:dk2>
      <a:lt2>
        <a:srgbClr val="C0C0C0"/>
      </a:lt2>
      <a:accent1>
        <a:srgbClr val="F5CDDF"/>
      </a:accent1>
      <a:accent2>
        <a:srgbClr val="99FFCC"/>
      </a:accent2>
      <a:accent3>
        <a:srgbClr val="CBEBEA"/>
      </a:accent3>
      <a:accent4>
        <a:srgbClr val="2A2A2A"/>
      </a:accent4>
      <a:accent5>
        <a:srgbClr val="F9E3EC"/>
      </a:accent5>
      <a:accent6>
        <a:srgbClr val="8AE7B9"/>
      </a:accent6>
      <a:hlink>
        <a:srgbClr val="0064F8"/>
      </a:hlink>
      <a:folHlink>
        <a:srgbClr val="007572"/>
      </a:folHlink>
    </a:clrScheme>
    <a:fontScheme name="LaVern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LaVerne 1">
        <a:dk1>
          <a:srgbClr val="333333"/>
        </a:dk1>
        <a:lt1>
          <a:srgbClr val="9CDCDA"/>
        </a:lt1>
        <a:dk2>
          <a:srgbClr val="CCFFFF"/>
        </a:dk2>
        <a:lt2>
          <a:srgbClr val="C0C0C0"/>
        </a:lt2>
        <a:accent1>
          <a:srgbClr val="F5CDDF"/>
        </a:accent1>
        <a:accent2>
          <a:srgbClr val="99FFCC"/>
        </a:accent2>
        <a:accent3>
          <a:srgbClr val="CBEBEA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0064F8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2">
        <a:dk1>
          <a:srgbClr val="333333"/>
        </a:dk1>
        <a:lt1>
          <a:srgbClr val="FFFFFF"/>
        </a:lt1>
        <a:dk2>
          <a:srgbClr val="CCFFFF"/>
        </a:dk2>
        <a:lt2>
          <a:srgbClr val="EAEAEA"/>
        </a:lt2>
        <a:accent1>
          <a:srgbClr val="F5CDDF"/>
        </a:accent1>
        <a:accent2>
          <a:srgbClr val="D1FFE8"/>
        </a:accent2>
        <a:accent3>
          <a:srgbClr val="FFFFFF"/>
        </a:accent3>
        <a:accent4>
          <a:srgbClr val="2A2A2A"/>
        </a:accent4>
        <a:accent5>
          <a:srgbClr val="F9E3EC"/>
        </a:accent5>
        <a:accent6>
          <a:srgbClr val="BDE7D2"/>
        </a:accent6>
        <a:hlink>
          <a:srgbClr val="33CCCC"/>
        </a:hlink>
        <a:folHlink>
          <a:srgbClr val="00757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00000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4">
        <a:dk1>
          <a:srgbClr val="333333"/>
        </a:dk1>
        <a:lt1>
          <a:srgbClr val="FFFFCC"/>
        </a:lt1>
        <a:dk2>
          <a:srgbClr val="CCECFF"/>
        </a:dk2>
        <a:lt2>
          <a:srgbClr val="DDDDDD"/>
        </a:lt2>
        <a:accent1>
          <a:srgbClr val="F5CDDF"/>
        </a:accent1>
        <a:accent2>
          <a:srgbClr val="99FFCC"/>
        </a:accent2>
        <a:accent3>
          <a:srgbClr val="FFFFE2"/>
        </a:accent3>
        <a:accent4>
          <a:srgbClr val="2A2A2A"/>
        </a:accent4>
        <a:accent5>
          <a:srgbClr val="F9E3EC"/>
        </a:accent5>
        <a:accent6>
          <a:srgbClr val="8AE7B9"/>
        </a:accent6>
        <a:hlink>
          <a:srgbClr val="32CAC6"/>
        </a:hlink>
        <a:folHlink>
          <a:srgbClr val="4D6E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5">
        <a:dk1>
          <a:srgbClr val="333333"/>
        </a:dk1>
        <a:lt1>
          <a:srgbClr val="F2D0DA"/>
        </a:lt1>
        <a:dk2>
          <a:srgbClr val="CCECFF"/>
        </a:dk2>
        <a:lt2>
          <a:srgbClr val="EAEAEA"/>
        </a:lt2>
        <a:accent1>
          <a:srgbClr val="7BC7C9"/>
        </a:accent1>
        <a:accent2>
          <a:srgbClr val="EDECD1"/>
        </a:accent2>
        <a:accent3>
          <a:srgbClr val="F7E4EA"/>
        </a:accent3>
        <a:accent4>
          <a:srgbClr val="2A2A2A"/>
        </a:accent4>
        <a:accent5>
          <a:srgbClr val="BFE0E1"/>
        </a:accent5>
        <a:accent6>
          <a:srgbClr val="D7D6BD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6">
        <a:dk1>
          <a:srgbClr val="333333"/>
        </a:dk1>
        <a:lt1>
          <a:srgbClr val="C4BBD9"/>
        </a:lt1>
        <a:dk2>
          <a:srgbClr val="B0E1E8"/>
        </a:dk2>
        <a:lt2>
          <a:srgbClr val="D7D4B9"/>
        </a:lt2>
        <a:accent1>
          <a:srgbClr val="F5CDDF"/>
        </a:accent1>
        <a:accent2>
          <a:srgbClr val="B3E5C7"/>
        </a:accent2>
        <a:accent3>
          <a:srgbClr val="DEDAE9"/>
        </a:accent3>
        <a:accent4>
          <a:srgbClr val="2A2A2A"/>
        </a:accent4>
        <a:accent5>
          <a:srgbClr val="F9E3EC"/>
        </a:accent5>
        <a:accent6>
          <a:srgbClr val="A2CFB4"/>
        </a:accent6>
        <a:hlink>
          <a:srgbClr val="CC00FF"/>
        </a:hlink>
        <a:folHlink>
          <a:srgbClr val="362A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7">
        <a:dk1>
          <a:srgbClr val="333333"/>
        </a:dk1>
        <a:lt1>
          <a:srgbClr val="D0F781"/>
        </a:lt1>
        <a:dk2>
          <a:srgbClr val="BDD0ED"/>
        </a:dk2>
        <a:lt2>
          <a:srgbClr val="D1D1D1"/>
        </a:lt2>
        <a:accent1>
          <a:srgbClr val="FFFF99"/>
        </a:accent1>
        <a:accent2>
          <a:srgbClr val="B4DF49"/>
        </a:accent2>
        <a:accent3>
          <a:srgbClr val="E4FAC1"/>
        </a:accent3>
        <a:accent4>
          <a:srgbClr val="2A2A2A"/>
        </a:accent4>
        <a:accent5>
          <a:srgbClr val="FFFFCA"/>
        </a:accent5>
        <a:accent6>
          <a:srgbClr val="A3CA41"/>
        </a:accent6>
        <a:hlink>
          <a:srgbClr val="53AA3E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Verne 8">
        <a:dk1>
          <a:srgbClr val="969696"/>
        </a:dk1>
        <a:lt1>
          <a:srgbClr val="F8F8F8"/>
        </a:lt1>
        <a:dk2>
          <a:srgbClr val="5F5F5F"/>
        </a:dk2>
        <a:lt2>
          <a:srgbClr val="808080"/>
        </a:lt2>
        <a:accent1>
          <a:srgbClr val="F5CDDF"/>
        </a:accent1>
        <a:accent2>
          <a:srgbClr val="4D4D4D"/>
        </a:accent2>
        <a:accent3>
          <a:srgbClr val="B6B6B6"/>
        </a:accent3>
        <a:accent4>
          <a:srgbClr val="D4D4D4"/>
        </a:accent4>
        <a:accent5>
          <a:srgbClr val="F9E3EC"/>
        </a:accent5>
        <a:accent6>
          <a:srgbClr val="454545"/>
        </a:accent6>
        <a:hlink>
          <a:srgbClr val="FFFF99"/>
        </a:hlink>
        <a:folHlink>
          <a:srgbClr val="FFE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Apex">
  <a:themeElements>
    <a:clrScheme name="Apex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Apex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Rick's HD:Applications:Microsoft Office 2004:Templates:Presentations:Designs:Blank Presentation</Template>
  <TotalTime>4827</TotalTime>
  <Words>822</Words>
  <Application>Microsoft Macintosh PowerPoint</Application>
  <PresentationFormat>On-screen Show (4:3)</PresentationFormat>
  <Paragraphs>168</Paragraphs>
  <Slides>45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45</vt:i4>
      </vt:variant>
    </vt:vector>
  </HeadingPairs>
  <TitlesOfParts>
    <vt:vector size="77" baseType="lpstr">
      <vt:lpstr>Arial</vt:lpstr>
      <vt:lpstr>ＭＳ Ｐゴシック</vt:lpstr>
      <vt:lpstr>Times New Roman</vt:lpstr>
      <vt:lpstr>Wingdings</vt:lpstr>
      <vt:lpstr>Copperplate Gothic Light</vt:lpstr>
      <vt:lpstr>ヒラギノ角ゴ Pro W3</vt:lpstr>
      <vt:lpstr>Arial Narrow</vt:lpstr>
      <vt:lpstr>Lucida Sans</vt:lpstr>
      <vt:lpstr>Book Antiqua</vt:lpstr>
      <vt:lpstr>Wingdings 2</vt:lpstr>
      <vt:lpstr>Wingdings 3</vt:lpstr>
      <vt:lpstr>Osaka</vt:lpstr>
      <vt:lpstr>Tahoma</vt:lpstr>
      <vt:lpstr>Apple Chancery</vt:lpstr>
      <vt:lpstr>Tempus Sans ITC</vt:lpstr>
      <vt:lpstr>SimSun</vt:lpstr>
      <vt:lpstr>Times</vt:lpstr>
      <vt:lpstr>Default Design</vt:lpstr>
      <vt:lpstr>Business Plan</vt:lpstr>
      <vt:lpstr>Expedition</vt:lpstr>
      <vt:lpstr>Justice</vt:lpstr>
      <vt:lpstr>Capsules</vt:lpstr>
      <vt:lpstr>LaVerne</vt:lpstr>
      <vt:lpstr>Apex</vt:lpstr>
      <vt:lpstr>Blank Presentation</vt:lpstr>
      <vt:lpstr>1_Blank Presentation</vt:lpstr>
      <vt:lpstr>Earth</vt:lpstr>
      <vt:lpstr>1_LaVerne</vt:lpstr>
      <vt:lpstr>2_Blank Presentation</vt:lpstr>
      <vt:lpstr>2_LaVerne</vt:lpstr>
      <vt:lpstr>3_Blank Presentation</vt:lpstr>
      <vt:lpstr>1_Orbit</vt:lpstr>
      <vt:lpstr>Who Blessed You?</vt:lpstr>
      <vt:lpstr>What to do with a  dead cat?</vt:lpstr>
      <vt:lpstr>Parties at Corinth</vt:lpstr>
      <vt:lpstr>The Path to Unity: Focus on…</vt:lpstr>
      <vt:lpstr>Church Unity</vt:lpstr>
      <vt:lpstr>I.  Don't be carnal by following only your favorite leader (1-4)</vt:lpstr>
      <vt:lpstr>Who sits in your chair?</vt:lpstr>
      <vt:lpstr>Types of People</vt:lpstr>
      <vt:lpstr>Types of People</vt:lpstr>
      <vt:lpstr>“Carnal” means “fleshly”</vt:lpstr>
      <vt:lpstr>Two Types of Carnality</vt:lpstr>
      <vt:lpstr>Fleshly Advice…</vt:lpstr>
      <vt:lpstr>How Hugo Became Huge-o</vt:lpstr>
      <vt:lpstr>"It's All About Me" = Blatant Carnality </vt:lpstr>
      <vt:lpstr>Carnality Selfishness</vt:lpstr>
      <vt:lpstr>I.  Don't be carnal by following only your favorite leader (1-4)</vt:lpstr>
      <vt:lpstr>II. See all blessings as from God—not leaders (5-23)</vt:lpstr>
      <vt:lpstr>A.  Leaders––like us all––are only instruments of God accountable to Him (5-15)</vt:lpstr>
      <vt:lpstr>A. Leaders––like us all––are  only instruments of God accountable to Him (5-15)</vt:lpstr>
      <vt:lpstr>The Judgment Seat of Christ</vt:lpstr>
      <vt:lpstr>The Corinthian Marketplace</vt:lpstr>
      <vt:lpstr>The Bema at Corinth</vt:lpstr>
      <vt:lpstr>The Bema Still Exists</vt:lpstr>
      <vt:lpstr>Bema with Acrocorinth in Distance</vt:lpstr>
      <vt:lpstr>View from Acrocorinth</vt:lpstr>
      <vt:lpstr>The Main City Below</vt:lpstr>
      <vt:lpstr>Bema Close-up</vt:lpstr>
      <vt:lpstr>The Speaker or Judge Above</vt:lpstr>
      <vt:lpstr>The One Being Judged or Rewarded Stood Below</vt:lpstr>
      <vt:lpstr>Bema for Rewards</vt:lpstr>
      <vt:lpstr>Jesus Before Pilate</vt:lpstr>
      <vt:lpstr>Jesus Before Pilate</vt:lpstr>
      <vt:lpstr>The Bema is a Reward Seat</vt:lpstr>
      <vt:lpstr>Lasting Building Materials (3:12a)</vt:lpstr>
      <vt:lpstr>"saved as through fire…"  (3:15)</vt:lpstr>
      <vt:lpstr>Perishable Building Materials (3:12b)</vt:lpstr>
      <vt:lpstr>"… the fire will test the quality of each man's work"  (1 Cor. 3:13)</vt:lpstr>
      <vt:lpstr>A.  Leaders––like us all––are only instruments of God accountable to Him (5-15)</vt:lpstr>
      <vt:lpstr>B.  God deserves credit for our blessings, not any man (16-23).</vt:lpstr>
      <vt:lpstr>B. God deserves credit for our blessings, not any man  (16-23).</vt:lpstr>
      <vt:lpstr>—Main Idea— Unity comes from seeing all blessings as from God—not from leaders </vt:lpstr>
      <vt:lpstr>Black</vt:lpstr>
      <vt:lpstr>Types of People</vt:lpstr>
      <vt:lpstr>Black</vt:lpstr>
      <vt:lpstr>NT Preaching link at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Tithes &amp; Offerings</dc:title>
  <dc:creator>Rick Griffith</dc:creator>
  <cp:lastModifiedBy>Rick Griffith</cp:lastModifiedBy>
  <cp:revision>153</cp:revision>
  <dcterms:created xsi:type="dcterms:W3CDTF">2007-03-17T23:44:12Z</dcterms:created>
  <dcterms:modified xsi:type="dcterms:W3CDTF">2017-07-12T12:32:56Z</dcterms:modified>
</cp:coreProperties>
</file>